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7" r:id="rId8"/>
    <p:sldId id="260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D8CDA-85EF-4364-84E1-EFBC92185128}" v="2" dt="2024-09-18T09:04:2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 Vandereet - Piva-Oil" userId="96daf96b-be1b-44a4-a3b7-92719ef6eb8f" providerId="ADAL" clId="{BFBD8CDA-85EF-4364-84E1-EFBC92185128}"/>
    <pc:docChg chg="custSel modSld">
      <pc:chgData name="Stef Vandereet - Piva-Oil" userId="96daf96b-be1b-44a4-a3b7-92719ef6eb8f" providerId="ADAL" clId="{BFBD8CDA-85EF-4364-84E1-EFBC92185128}" dt="2024-09-18T09:03:45.648" v="20" actId="403"/>
      <pc:docMkLst>
        <pc:docMk/>
      </pc:docMkLst>
      <pc:sldChg chg="modSp mod">
        <pc:chgData name="Stef Vandereet - Piva-Oil" userId="96daf96b-be1b-44a4-a3b7-92719ef6eb8f" providerId="ADAL" clId="{BFBD8CDA-85EF-4364-84E1-EFBC92185128}" dt="2024-09-18T09:03:45.648" v="20" actId="403"/>
        <pc:sldMkLst>
          <pc:docMk/>
          <pc:sldMk cId="317506370" sldId="269"/>
        </pc:sldMkLst>
        <pc:spChg chg="mod">
          <ac:chgData name="Stef Vandereet - Piva-Oil" userId="96daf96b-be1b-44a4-a3b7-92719ef6eb8f" providerId="ADAL" clId="{BFBD8CDA-85EF-4364-84E1-EFBC92185128}" dt="2024-09-18T09:03:45.648" v="20" actId="403"/>
          <ac:spMkLst>
            <pc:docMk/>
            <pc:sldMk cId="317506370" sldId="269"/>
            <ac:spMk id="3" creationId="{D2376B6A-85FB-7469-5588-61042C7069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E1C2-8B00-4A20-826E-4554B781A9F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CC8BC3-742B-407B-811B-EACDA254FA40}">
      <dgm:prSet/>
      <dgm:spPr/>
      <dgm:t>
        <a:bodyPr/>
        <a:lstStyle/>
        <a:p>
          <a:r>
            <a:rPr lang="nl-BE" b="1" dirty="0"/>
            <a:t>PIVA</a:t>
          </a:r>
          <a:r>
            <a:rPr lang="nl-BE" dirty="0"/>
            <a:t>  </a:t>
          </a:r>
          <a:r>
            <a:rPr lang="nl-BE" b="1" dirty="0"/>
            <a:t>P</a:t>
          </a:r>
          <a:r>
            <a:rPr lang="nl-BE" dirty="0"/>
            <a:t>etroleum </a:t>
          </a:r>
          <a:r>
            <a:rPr lang="nl-BE" b="1" dirty="0"/>
            <a:t>I</a:t>
          </a:r>
          <a:r>
            <a:rPr lang="nl-BE" dirty="0"/>
            <a:t>ndustries </a:t>
          </a:r>
          <a:r>
            <a:rPr lang="nl-BE" b="1" dirty="0" err="1"/>
            <a:t>VA</a:t>
          </a:r>
          <a:r>
            <a:rPr lang="nl-BE" dirty="0" err="1"/>
            <a:t>ndereet</a:t>
          </a:r>
          <a:endParaRPr lang="en-US" dirty="0"/>
        </a:p>
      </dgm:t>
    </dgm:pt>
    <dgm:pt modelId="{B0D324DC-1056-46D8-B4D7-DD5DD563DA90}" type="parTrans" cxnId="{15281823-34BA-4392-BA63-EEFCDE488E53}">
      <dgm:prSet/>
      <dgm:spPr/>
      <dgm:t>
        <a:bodyPr/>
        <a:lstStyle/>
        <a:p>
          <a:endParaRPr lang="en-US"/>
        </a:p>
      </dgm:t>
    </dgm:pt>
    <dgm:pt modelId="{BB9D2473-326C-47EF-B5E4-A101CC161346}" type="sibTrans" cxnId="{15281823-34BA-4392-BA63-EEFCDE488E53}">
      <dgm:prSet/>
      <dgm:spPr/>
      <dgm:t>
        <a:bodyPr/>
        <a:lstStyle/>
        <a:p>
          <a:endParaRPr lang="en-US"/>
        </a:p>
      </dgm:t>
    </dgm:pt>
    <dgm:pt modelId="{807AEF59-2E2C-40F3-93F1-D8DA86CD8D70}">
      <dgm:prSet/>
      <dgm:spPr/>
      <dgm:t>
        <a:bodyPr/>
        <a:lstStyle/>
        <a:p>
          <a:r>
            <a:rPr lang="nl-BE" dirty="0"/>
            <a:t>55 jaar expertise in fossiele brandstoffen</a:t>
          </a:r>
          <a:endParaRPr lang="en-US" dirty="0"/>
        </a:p>
      </dgm:t>
    </dgm:pt>
    <dgm:pt modelId="{DA0B879B-06AC-49D0-8F5E-2B10AA818971}" type="parTrans" cxnId="{A0151A85-73A4-4FD6-B20E-002D750E03FC}">
      <dgm:prSet/>
      <dgm:spPr/>
      <dgm:t>
        <a:bodyPr/>
        <a:lstStyle/>
        <a:p>
          <a:endParaRPr lang="en-US"/>
        </a:p>
      </dgm:t>
    </dgm:pt>
    <dgm:pt modelId="{44DBFCE7-ACFE-4E16-83DF-26302E2787B9}" type="sibTrans" cxnId="{A0151A85-73A4-4FD6-B20E-002D750E03FC}">
      <dgm:prSet/>
      <dgm:spPr/>
      <dgm:t>
        <a:bodyPr/>
        <a:lstStyle/>
        <a:p>
          <a:endParaRPr lang="en-US"/>
        </a:p>
      </dgm:t>
    </dgm:pt>
    <dgm:pt modelId="{B0A287CE-8777-47B5-811B-D5BD82745E02}">
      <dgm:prSet/>
      <dgm:spPr/>
      <dgm:t>
        <a:bodyPr/>
        <a:lstStyle/>
        <a:p>
          <a:r>
            <a:rPr lang="nl-BE" dirty="0"/>
            <a:t>Familiebedrijf</a:t>
          </a:r>
        </a:p>
        <a:p>
          <a:r>
            <a:rPr lang="nl-BE" dirty="0"/>
            <a:t>4</a:t>
          </a:r>
          <a:r>
            <a:rPr lang="nl-BE" baseline="30000" dirty="0"/>
            <a:t>de</a:t>
          </a:r>
          <a:r>
            <a:rPr lang="nl-BE" dirty="0"/>
            <a:t> generatie</a:t>
          </a:r>
          <a:endParaRPr lang="en-US" dirty="0"/>
        </a:p>
      </dgm:t>
    </dgm:pt>
    <dgm:pt modelId="{30A65C5B-8D8B-448B-8482-33C83E267C71}" type="parTrans" cxnId="{59C76338-7CB8-4453-9560-0303379F650E}">
      <dgm:prSet/>
      <dgm:spPr/>
      <dgm:t>
        <a:bodyPr/>
        <a:lstStyle/>
        <a:p>
          <a:endParaRPr lang="en-US"/>
        </a:p>
      </dgm:t>
    </dgm:pt>
    <dgm:pt modelId="{6E2A3D0E-556F-4748-BA8D-0900C2490F7B}" type="sibTrans" cxnId="{59C76338-7CB8-4453-9560-0303379F650E}">
      <dgm:prSet/>
      <dgm:spPr/>
      <dgm:t>
        <a:bodyPr/>
        <a:lstStyle/>
        <a:p>
          <a:endParaRPr lang="en-US"/>
        </a:p>
      </dgm:t>
    </dgm:pt>
    <dgm:pt modelId="{F6010E78-CE72-4EB1-8737-4820224C5CDC}">
      <dgm:prSet/>
      <dgm:spPr/>
      <dgm:t>
        <a:bodyPr/>
        <a:lstStyle/>
        <a:p>
          <a:r>
            <a:rPr lang="nl-BE" dirty="0"/>
            <a:t>Filiaal te Kampenhout Sas</a:t>
          </a:r>
          <a:endParaRPr lang="en-US" dirty="0"/>
        </a:p>
      </dgm:t>
    </dgm:pt>
    <dgm:pt modelId="{B257021B-11A9-44B9-96DB-59805E542499}" type="parTrans" cxnId="{10E9C963-928B-452F-B18D-6DCE826104E0}">
      <dgm:prSet/>
      <dgm:spPr/>
      <dgm:t>
        <a:bodyPr/>
        <a:lstStyle/>
        <a:p>
          <a:endParaRPr lang="en-US"/>
        </a:p>
      </dgm:t>
    </dgm:pt>
    <dgm:pt modelId="{5FE70DEF-E9BA-4082-AA3A-62409FA9149B}" type="sibTrans" cxnId="{10E9C963-928B-452F-B18D-6DCE826104E0}">
      <dgm:prSet/>
      <dgm:spPr/>
      <dgm:t>
        <a:bodyPr/>
        <a:lstStyle/>
        <a:p>
          <a:endParaRPr lang="en-US"/>
        </a:p>
      </dgm:t>
    </dgm:pt>
    <dgm:pt modelId="{A993015E-D60A-46D3-B1CB-B27B00CF5900}" type="pres">
      <dgm:prSet presAssocID="{8FD6E1C2-8B00-4A20-826E-4554B781A9FC}" presName="matrix" presStyleCnt="0">
        <dgm:presLayoutVars>
          <dgm:chMax val="1"/>
          <dgm:dir/>
          <dgm:resizeHandles val="exact"/>
        </dgm:presLayoutVars>
      </dgm:prSet>
      <dgm:spPr/>
    </dgm:pt>
    <dgm:pt modelId="{7D5E0A75-BDB0-4DCF-93BE-4B56DAF29453}" type="pres">
      <dgm:prSet presAssocID="{8FD6E1C2-8B00-4A20-826E-4554B781A9FC}" presName="diamond" presStyleLbl="bgShp" presStyleIdx="0" presStyleCnt="1"/>
      <dgm:spPr/>
    </dgm:pt>
    <dgm:pt modelId="{DA2E1A4A-6015-4D80-937D-F1BE3882D943}" type="pres">
      <dgm:prSet presAssocID="{8FD6E1C2-8B00-4A20-826E-4554B781A9F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596A3A-6579-4750-B800-DF500E9D2CD9}" type="pres">
      <dgm:prSet presAssocID="{8FD6E1C2-8B00-4A20-826E-4554B781A9F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DA4C73-A0EA-4A7C-AF10-6CDE26DB29D2}" type="pres">
      <dgm:prSet presAssocID="{8FD6E1C2-8B00-4A20-826E-4554B781A9F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CD352A-B6DC-4EBA-A398-ACEFE9EFE606}" type="pres">
      <dgm:prSet presAssocID="{8FD6E1C2-8B00-4A20-826E-4554B781A9F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5281823-34BA-4392-BA63-EEFCDE488E53}" srcId="{8FD6E1C2-8B00-4A20-826E-4554B781A9FC}" destId="{E2CC8BC3-742B-407B-811B-EACDA254FA40}" srcOrd="0" destOrd="0" parTransId="{B0D324DC-1056-46D8-B4D7-DD5DD563DA90}" sibTransId="{BB9D2473-326C-47EF-B5E4-A101CC161346}"/>
    <dgm:cxn modelId="{8EDEE225-EEAA-4B91-B41E-31E6945F6CA9}" type="presOf" srcId="{E2CC8BC3-742B-407B-811B-EACDA254FA40}" destId="{DA2E1A4A-6015-4D80-937D-F1BE3882D943}" srcOrd="0" destOrd="0" presId="urn:microsoft.com/office/officeart/2005/8/layout/matrix3"/>
    <dgm:cxn modelId="{96EFFA2D-04C3-4D97-B797-B4EA6CBD9AB4}" type="presOf" srcId="{807AEF59-2E2C-40F3-93F1-D8DA86CD8D70}" destId="{A1596A3A-6579-4750-B800-DF500E9D2CD9}" srcOrd="0" destOrd="0" presId="urn:microsoft.com/office/officeart/2005/8/layout/matrix3"/>
    <dgm:cxn modelId="{59C76338-7CB8-4453-9560-0303379F650E}" srcId="{8FD6E1C2-8B00-4A20-826E-4554B781A9FC}" destId="{B0A287CE-8777-47B5-811B-D5BD82745E02}" srcOrd="2" destOrd="0" parTransId="{30A65C5B-8D8B-448B-8482-33C83E267C71}" sibTransId="{6E2A3D0E-556F-4748-BA8D-0900C2490F7B}"/>
    <dgm:cxn modelId="{10E9C963-928B-452F-B18D-6DCE826104E0}" srcId="{8FD6E1C2-8B00-4A20-826E-4554B781A9FC}" destId="{F6010E78-CE72-4EB1-8737-4820224C5CDC}" srcOrd="3" destOrd="0" parTransId="{B257021B-11A9-44B9-96DB-59805E542499}" sibTransId="{5FE70DEF-E9BA-4082-AA3A-62409FA9149B}"/>
    <dgm:cxn modelId="{C6430D71-698D-4351-9DB0-535029B245A0}" type="presOf" srcId="{F6010E78-CE72-4EB1-8737-4820224C5CDC}" destId="{B3CD352A-B6DC-4EBA-A398-ACEFE9EFE606}" srcOrd="0" destOrd="0" presId="urn:microsoft.com/office/officeart/2005/8/layout/matrix3"/>
    <dgm:cxn modelId="{61A6C479-CAA4-44A3-9505-FA17AE2ADFB7}" type="presOf" srcId="{B0A287CE-8777-47B5-811B-D5BD82745E02}" destId="{79DA4C73-A0EA-4A7C-AF10-6CDE26DB29D2}" srcOrd="0" destOrd="0" presId="urn:microsoft.com/office/officeart/2005/8/layout/matrix3"/>
    <dgm:cxn modelId="{B655047C-E065-4ED4-9852-98947DB17596}" type="presOf" srcId="{8FD6E1C2-8B00-4A20-826E-4554B781A9FC}" destId="{A993015E-D60A-46D3-B1CB-B27B00CF5900}" srcOrd="0" destOrd="0" presId="urn:microsoft.com/office/officeart/2005/8/layout/matrix3"/>
    <dgm:cxn modelId="{A0151A85-73A4-4FD6-B20E-002D750E03FC}" srcId="{8FD6E1C2-8B00-4A20-826E-4554B781A9FC}" destId="{807AEF59-2E2C-40F3-93F1-D8DA86CD8D70}" srcOrd="1" destOrd="0" parTransId="{DA0B879B-06AC-49D0-8F5E-2B10AA818971}" sibTransId="{44DBFCE7-ACFE-4E16-83DF-26302E2787B9}"/>
    <dgm:cxn modelId="{EA942B0A-5011-4430-9E2E-7A612218BC18}" type="presParOf" srcId="{A993015E-D60A-46D3-B1CB-B27B00CF5900}" destId="{7D5E0A75-BDB0-4DCF-93BE-4B56DAF29453}" srcOrd="0" destOrd="0" presId="urn:microsoft.com/office/officeart/2005/8/layout/matrix3"/>
    <dgm:cxn modelId="{628FA91D-911A-4AA3-B4DA-63DB79E7FC42}" type="presParOf" srcId="{A993015E-D60A-46D3-B1CB-B27B00CF5900}" destId="{DA2E1A4A-6015-4D80-937D-F1BE3882D943}" srcOrd="1" destOrd="0" presId="urn:microsoft.com/office/officeart/2005/8/layout/matrix3"/>
    <dgm:cxn modelId="{E2E78C0D-B63E-491C-9DEB-3937FF55790E}" type="presParOf" srcId="{A993015E-D60A-46D3-B1CB-B27B00CF5900}" destId="{A1596A3A-6579-4750-B800-DF500E9D2CD9}" srcOrd="2" destOrd="0" presId="urn:microsoft.com/office/officeart/2005/8/layout/matrix3"/>
    <dgm:cxn modelId="{2F1432B8-6CF8-4570-A1DD-5740DDD6B2FC}" type="presParOf" srcId="{A993015E-D60A-46D3-B1CB-B27B00CF5900}" destId="{79DA4C73-A0EA-4A7C-AF10-6CDE26DB29D2}" srcOrd="3" destOrd="0" presId="urn:microsoft.com/office/officeart/2005/8/layout/matrix3"/>
    <dgm:cxn modelId="{4C918909-4EC6-4762-A542-2C5837968A49}" type="presParOf" srcId="{A993015E-D60A-46D3-B1CB-B27B00CF5900}" destId="{B3CD352A-B6DC-4EBA-A398-ACEFE9EFE6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5750D-05B0-4D26-8A23-17840EEA67C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9C0CF1D-BC63-4D56-A357-2B27ED2F8DA8}">
      <dgm:prSet/>
      <dgm:spPr/>
      <dgm:t>
        <a:bodyPr/>
        <a:lstStyle/>
        <a:p>
          <a:pPr algn="ctr"/>
          <a:r>
            <a:rPr lang="nl-BE" dirty="0"/>
            <a:t>Ondergrondse tanks</a:t>
          </a:r>
          <a:endParaRPr lang="en-US" dirty="0"/>
        </a:p>
      </dgm:t>
    </dgm:pt>
    <dgm:pt modelId="{0043EB19-3C23-4924-87E8-D991D25B2568}" type="parTrans" cxnId="{E5E42EFB-4CF1-4451-932D-66FDBC4BDAB0}">
      <dgm:prSet/>
      <dgm:spPr/>
      <dgm:t>
        <a:bodyPr/>
        <a:lstStyle/>
        <a:p>
          <a:endParaRPr lang="en-US"/>
        </a:p>
      </dgm:t>
    </dgm:pt>
    <dgm:pt modelId="{EAACBC63-0F22-4E0F-ABE6-27FEBCB1D790}" type="sibTrans" cxnId="{E5E42EFB-4CF1-4451-932D-66FDBC4BDAB0}">
      <dgm:prSet/>
      <dgm:spPr/>
      <dgm:t>
        <a:bodyPr/>
        <a:lstStyle/>
        <a:p>
          <a:endParaRPr lang="en-US"/>
        </a:p>
      </dgm:t>
    </dgm:pt>
    <dgm:pt modelId="{85B7FA11-B947-476A-9C78-084F7E2965B0}">
      <dgm:prSet/>
      <dgm:spPr/>
      <dgm:t>
        <a:bodyPr/>
        <a:lstStyle/>
        <a:p>
          <a:pPr algn="l"/>
          <a:r>
            <a:rPr lang="nl-BE" dirty="0"/>
            <a:t>Reinigen</a:t>
          </a:r>
          <a:endParaRPr lang="en-US" dirty="0"/>
        </a:p>
      </dgm:t>
    </dgm:pt>
    <dgm:pt modelId="{7B1C9EC7-BAF2-450B-9883-B8AF660B5572}" type="parTrans" cxnId="{EE69065C-DE2E-417D-A0D7-99C7CD29081C}">
      <dgm:prSet/>
      <dgm:spPr/>
      <dgm:t>
        <a:bodyPr/>
        <a:lstStyle/>
        <a:p>
          <a:endParaRPr lang="en-US"/>
        </a:p>
      </dgm:t>
    </dgm:pt>
    <dgm:pt modelId="{46AE0C1F-A871-4327-9B9D-31F4325AD124}" type="sibTrans" cxnId="{EE69065C-DE2E-417D-A0D7-99C7CD29081C}">
      <dgm:prSet/>
      <dgm:spPr/>
      <dgm:t>
        <a:bodyPr/>
        <a:lstStyle/>
        <a:p>
          <a:endParaRPr lang="en-US"/>
        </a:p>
      </dgm:t>
    </dgm:pt>
    <dgm:pt modelId="{BA37941C-B8F9-4223-AEA9-5BCA6ABFF8D6}">
      <dgm:prSet/>
      <dgm:spPr/>
      <dgm:t>
        <a:bodyPr/>
        <a:lstStyle/>
        <a:p>
          <a:pPr algn="l"/>
          <a:r>
            <a:rPr lang="nl-BE" dirty="0"/>
            <a:t>Verwijderen</a:t>
          </a:r>
          <a:endParaRPr lang="en-US" dirty="0"/>
        </a:p>
      </dgm:t>
    </dgm:pt>
    <dgm:pt modelId="{1460C180-A644-44A1-90A5-E58D5314CF43}" type="parTrans" cxnId="{73A22316-A2DE-422B-9782-67A3F8843FD2}">
      <dgm:prSet/>
      <dgm:spPr/>
      <dgm:t>
        <a:bodyPr/>
        <a:lstStyle/>
        <a:p>
          <a:endParaRPr lang="en-US"/>
        </a:p>
      </dgm:t>
    </dgm:pt>
    <dgm:pt modelId="{278ECA88-29AB-4154-8509-886A902C47B9}" type="sibTrans" cxnId="{73A22316-A2DE-422B-9782-67A3F8843FD2}">
      <dgm:prSet/>
      <dgm:spPr/>
      <dgm:t>
        <a:bodyPr/>
        <a:lstStyle/>
        <a:p>
          <a:endParaRPr lang="en-US"/>
        </a:p>
      </dgm:t>
    </dgm:pt>
    <dgm:pt modelId="{0CCAD002-4F69-41BE-A7EE-87051ADE9D91}">
      <dgm:prSet/>
      <dgm:spPr/>
      <dgm:t>
        <a:bodyPr/>
        <a:lstStyle/>
        <a:p>
          <a:pPr algn="l"/>
          <a:r>
            <a:rPr lang="nl-BE" dirty="0"/>
            <a:t>Opvullen</a:t>
          </a:r>
          <a:endParaRPr lang="en-US" dirty="0"/>
        </a:p>
      </dgm:t>
    </dgm:pt>
    <dgm:pt modelId="{4BCB3DD4-BB01-4213-BE3F-D14BF1C5C61C}" type="parTrans" cxnId="{7EDAACA1-9AE6-4975-A6DB-521C2E307E0F}">
      <dgm:prSet/>
      <dgm:spPr/>
      <dgm:t>
        <a:bodyPr/>
        <a:lstStyle/>
        <a:p>
          <a:endParaRPr lang="en-US"/>
        </a:p>
      </dgm:t>
    </dgm:pt>
    <dgm:pt modelId="{7E302CEC-058D-4183-A974-19F102ADD41B}" type="sibTrans" cxnId="{7EDAACA1-9AE6-4975-A6DB-521C2E307E0F}">
      <dgm:prSet/>
      <dgm:spPr/>
      <dgm:t>
        <a:bodyPr/>
        <a:lstStyle/>
        <a:p>
          <a:endParaRPr lang="en-US"/>
        </a:p>
      </dgm:t>
    </dgm:pt>
    <dgm:pt modelId="{087877B6-0234-476C-B3D8-E80D2372D107}">
      <dgm:prSet/>
      <dgm:spPr/>
      <dgm:t>
        <a:bodyPr/>
        <a:lstStyle/>
        <a:p>
          <a:pPr algn="ctr"/>
          <a:r>
            <a:rPr lang="nl-BE" dirty="0"/>
            <a:t>Bovengrondse of keldertanks</a:t>
          </a:r>
          <a:endParaRPr lang="en-US" dirty="0"/>
        </a:p>
      </dgm:t>
    </dgm:pt>
    <dgm:pt modelId="{3C1F13AE-2BEE-4DFA-8919-FE48E99E2FBD}" type="parTrans" cxnId="{30296A22-639F-49C8-AB7A-A52AFC21311B}">
      <dgm:prSet/>
      <dgm:spPr/>
      <dgm:t>
        <a:bodyPr/>
        <a:lstStyle/>
        <a:p>
          <a:endParaRPr lang="en-US"/>
        </a:p>
      </dgm:t>
    </dgm:pt>
    <dgm:pt modelId="{A85B7A84-E1EC-4906-91B9-DD593295638F}" type="sibTrans" cxnId="{30296A22-639F-49C8-AB7A-A52AFC21311B}">
      <dgm:prSet/>
      <dgm:spPr/>
      <dgm:t>
        <a:bodyPr/>
        <a:lstStyle/>
        <a:p>
          <a:endParaRPr lang="en-US"/>
        </a:p>
      </dgm:t>
    </dgm:pt>
    <dgm:pt modelId="{BF3555C1-4FDD-4CAE-AC9A-4B4AD2B15A71}">
      <dgm:prSet/>
      <dgm:spPr/>
      <dgm:t>
        <a:bodyPr/>
        <a:lstStyle/>
        <a:p>
          <a:pPr algn="l"/>
          <a:r>
            <a:rPr lang="nl-BE" dirty="0"/>
            <a:t>Reinigen</a:t>
          </a:r>
          <a:endParaRPr lang="en-US" dirty="0"/>
        </a:p>
      </dgm:t>
    </dgm:pt>
    <dgm:pt modelId="{2D7762EF-8D5F-452C-9FAF-8A04B745A07C}" type="parTrans" cxnId="{318980D3-FB66-4FCA-9D3A-F94C761BAADD}">
      <dgm:prSet/>
      <dgm:spPr/>
      <dgm:t>
        <a:bodyPr/>
        <a:lstStyle/>
        <a:p>
          <a:endParaRPr lang="en-US"/>
        </a:p>
      </dgm:t>
    </dgm:pt>
    <dgm:pt modelId="{7A652089-87BD-4959-A3E5-B7FA39602B2B}" type="sibTrans" cxnId="{318980D3-FB66-4FCA-9D3A-F94C761BAADD}">
      <dgm:prSet/>
      <dgm:spPr/>
      <dgm:t>
        <a:bodyPr/>
        <a:lstStyle/>
        <a:p>
          <a:endParaRPr lang="en-US"/>
        </a:p>
      </dgm:t>
    </dgm:pt>
    <dgm:pt modelId="{64FF8092-D735-463D-8D43-A1027ADE4B3B}">
      <dgm:prSet/>
      <dgm:spPr/>
      <dgm:t>
        <a:bodyPr/>
        <a:lstStyle/>
        <a:p>
          <a:pPr algn="l"/>
          <a:r>
            <a:rPr lang="nl-BE" dirty="0"/>
            <a:t>Verwijderen</a:t>
          </a:r>
          <a:endParaRPr lang="en-US" dirty="0"/>
        </a:p>
      </dgm:t>
    </dgm:pt>
    <dgm:pt modelId="{39BA1B58-95C7-4EC6-BBA2-D1553EA9043F}" type="parTrans" cxnId="{38AF9488-ED3B-4725-9ADC-3C03B24BDFEA}">
      <dgm:prSet/>
      <dgm:spPr/>
      <dgm:t>
        <a:bodyPr/>
        <a:lstStyle/>
        <a:p>
          <a:endParaRPr lang="en-US"/>
        </a:p>
      </dgm:t>
    </dgm:pt>
    <dgm:pt modelId="{B11552E2-A575-4C26-A81F-B6422A62076A}" type="sibTrans" cxnId="{38AF9488-ED3B-4725-9ADC-3C03B24BDFEA}">
      <dgm:prSet/>
      <dgm:spPr/>
      <dgm:t>
        <a:bodyPr/>
        <a:lstStyle/>
        <a:p>
          <a:endParaRPr lang="en-US"/>
        </a:p>
      </dgm:t>
    </dgm:pt>
    <dgm:pt modelId="{92148EBA-E4C0-4237-AD79-DA6B85B73C37}">
      <dgm:prSet/>
      <dgm:spPr/>
      <dgm:t>
        <a:bodyPr/>
        <a:lstStyle/>
        <a:p>
          <a:pPr algn="ctr"/>
          <a:r>
            <a:rPr lang="nl-BE" dirty="0"/>
            <a:t>Tankcontrole</a:t>
          </a:r>
          <a:endParaRPr lang="en-US" dirty="0"/>
        </a:p>
      </dgm:t>
    </dgm:pt>
    <dgm:pt modelId="{ADE27185-01AA-4674-977A-A815559E90D1}" type="parTrans" cxnId="{AB4D2068-130D-4DE5-AA7B-E4C5E7C8C03A}">
      <dgm:prSet/>
      <dgm:spPr/>
      <dgm:t>
        <a:bodyPr/>
        <a:lstStyle/>
        <a:p>
          <a:endParaRPr lang="en-US"/>
        </a:p>
      </dgm:t>
    </dgm:pt>
    <dgm:pt modelId="{C7BAE055-0CAD-49E1-A6F3-5E1E19B61FEA}" type="sibTrans" cxnId="{AB4D2068-130D-4DE5-AA7B-E4C5E7C8C03A}">
      <dgm:prSet/>
      <dgm:spPr/>
      <dgm:t>
        <a:bodyPr/>
        <a:lstStyle/>
        <a:p>
          <a:endParaRPr lang="en-US"/>
        </a:p>
      </dgm:t>
    </dgm:pt>
    <dgm:pt modelId="{EDEF619C-131D-4B7E-ABDC-29EB74FAF6F9}">
      <dgm:prSet/>
      <dgm:spPr/>
      <dgm:t>
        <a:bodyPr/>
        <a:lstStyle/>
        <a:p>
          <a:pPr algn="ctr"/>
          <a:r>
            <a:rPr lang="nl-BE" dirty="0"/>
            <a:t>Overpompen stookolie</a:t>
          </a:r>
          <a:endParaRPr lang="en-US" dirty="0"/>
        </a:p>
      </dgm:t>
    </dgm:pt>
    <dgm:pt modelId="{92F58395-37F1-4065-A648-4EE6BA072B23}" type="parTrans" cxnId="{1E4F36C5-26E4-4C48-8C96-99992FC745BC}">
      <dgm:prSet/>
      <dgm:spPr/>
      <dgm:t>
        <a:bodyPr/>
        <a:lstStyle/>
        <a:p>
          <a:endParaRPr lang="en-US"/>
        </a:p>
      </dgm:t>
    </dgm:pt>
    <dgm:pt modelId="{21141736-CA13-4D61-85F5-0367E490EBD0}" type="sibTrans" cxnId="{1E4F36C5-26E4-4C48-8C96-99992FC745BC}">
      <dgm:prSet/>
      <dgm:spPr/>
      <dgm:t>
        <a:bodyPr/>
        <a:lstStyle/>
        <a:p>
          <a:endParaRPr lang="en-US"/>
        </a:p>
      </dgm:t>
    </dgm:pt>
    <dgm:pt modelId="{37E6D433-6D84-4DA1-99A5-1E15451B90B2}">
      <dgm:prSet/>
      <dgm:spPr/>
      <dgm:t>
        <a:bodyPr/>
        <a:lstStyle/>
        <a:p>
          <a:pPr algn="ctr"/>
          <a:r>
            <a:rPr lang="nl-BE"/>
            <a:t>Water uit tank halen</a:t>
          </a:r>
          <a:endParaRPr lang="en-US"/>
        </a:p>
      </dgm:t>
    </dgm:pt>
    <dgm:pt modelId="{0F507883-FFB5-4132-AC66-86E03284B90D}" type="parTrans" cxnId="{9E2D054E-5E63-4496-8EDC-147B7D4CD5F9}">
      <dgm:prSet/>
      <dgm:spPr/>
      <dgm:t>
        <a:bodyPr/>
        <a:lstStyle/>
        <a:p>
          <a:endParaRPr lang="en-US"/>
        </a:p>
      </dgm:t>
    </dgm:pt>
    <dgm:pt modelId="{A7D19B48-E263-460C-8360-DF81DC062800}" type="sibTrans" cxnId="{9E2D054E-5E63-4496-8EDC-147B7D4CD5F9}">
      <dgm:prSet/>
      <dgm:spPr/>
      <dgm:t>
        <a:bodyPr/>
        <a:lstStyle/>
        <a:p>
          <a:endParaRPr lang="en-US"/>
        </a:p>
      </dgm:t>
    </dgm:pt>
    <dgm:pt modelId="{FF1DD392-94AA-4AB7-B711-5F1141D81AD4}" type="pres">
      <dgm:prSet presAssocID="{25F5750D-05B0-4D26-8A23-17840EEA67C1}" presName="linear" presStyleCnt="0">
        <dgm:presLayoutVars>
          <dgm:dir/>
          <dgm:animLvl val="lvl"/>
          <dgm:resizeHandles val="exact"/>
        </dgm:presLayoutVars>
      </dgm:prSet>
      <dgm:spPr/>
    </dgm:pt>
    <dgm:pt modelId="{38EF81A0-6CE9-4A64-A8A2-2FE231D171B6}" type="pres">
      <dgm:prSet presAssocID="{89C0CF1D-BC63-4D56-A357-2B27ED2F8DA8}" presName="parentLin" presStyleCnt="0"/>
      <dgm:spPr/>
    </dgm:pt>
    <dgm:pt modelId="{4C2BD06F-A54E-4D64-87F7-F6900D382271}" type="pres">
      <dgm:prSet presAssocID="{89C0CF1D-BC63-4D56-A357-2B27ED2F8DA8}" presName="parentLeftMargin" presStyleLbl="node1" presStyleIdx="0" presStyleCnt="5"/>
      <dgm:spPr/>
    </dgm:pt>
    <dgm:pt modelId="{2803B141-3B9E-4226-8B01-7B8609061B48}" type="pres">
      <dgm:prSet presAssocID="{89C0CF1D-BC63-4D56-A357-2B27ED2F8D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477AF7C-E0AC-451B-B1AA-18F3DC7599BA}" type="pres">
      <dgm:prSet presAssocID="{89C0CF1D-BC63-4D56-A357-2B27ED2F8DA8}" presName="negativeSpace" presStyleCnt="0"/>
      <dgm:spPr/>
    </dgm:pt>
    <dgm:pt modelId="{F0550D3D-D4C8-44AA-A52B-17DE33765069}" type="pres">
      <dgm:prSet presAssocID="{89C0CF1D-BC63-4D56-A357-2B27ED2F8DA8}" presName="childText" presStyleLbl="conFgAcc1" presStyleIdx="0" presStyleCnt="5">
        <dgm:presLayoutVars>
          <dgm:bulletEnabled val="1"/>
        </dgm:presLayoutVars>
      </dgm:prSet>
      <dgm:spPr/>
    </dgm:pt>
    <dgm:pt modelId="{17D3053D-578D-4314-9E5D-F1DE105EA85E}" type="pres">
      <dgm:prSet presAssocID="{EAACBC63-0F22-4E0F-ABE6-27FEBCB1D790}" presName="spaceBetweenRectangles" presStyleCnt="0"/>
      <dgm:spPr/>
    </dgm:pt>
    <dgm:pt modelId="{963D2438-CE9B-46C0-8620-8D950134C63F}" type="pres">
      <dgm:prSet presAssocID="{087877B6-0234-476C-B3D8-E80D2372D107}" presName="parentLin" presStyleCnt="0"/>
      <dgm:spPr/>
    </dgm:pt>
    <dgm:pt modelId="{D7AC1B15-E456-40A8-AF26-A40BF0368607}" type="pres">
      <dgm:prSet presAssocID="{087877B6-0234-476C-B3D8-E80D2372D107}" presName="parentLeftMargin" presStyleLbl="node1" presStyleIdx="0" presStyleCnt="5"/>
      <dgm:spPr/>
    </dgm:pt>
    <dgm:pt modelId="{885AFBD4-0D33-4AFC-A6BC-B7612BB9FCF4}" type="pres">
      <dgm:prSet presAssocID="{087877B6-0234-476C-B3D8-E80D2372D1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07790FE-97FE-42AF-B1E8-C9D6C0E0DE35}" type="pres">
      <dgm:prSet presAssocID="{087877B6-0234-476C-B3D8-E80D2372D107}" presName="negativeSpace" presStyleCnt="0"/>
      <dgm:spPr/>
    </dgm:pt>
    <dgm:pt modelId="{7324F734-0D85-4385-95E0-2417C1BBDB3C}" type="pres">
      <dgm:prSet presAssocID="{087877B6-0234-476C-B3D8-E80D2372D107}" presName="childText" presStyleLbl="conFgAcc1" presStyleIdx="1" presStyleCnt="5">
        <dgm:presLayoutVars>
          <dgm:bulletEnabled val="1"/>
        </dgm:presLayoutVars>
      </dgm:prSet>
      <dgm:spPr/>
    </dgm:pt>
    <dgm:pt modelId="{EE072082-0F4A-43D3-BAA1-89A5416AEED9}" type="pres">
      <dgm:prSet presAssocID="{A85B7A84-E1EC-4906-91B9-DD593295638F}" presName="spaceBetweenRectangles" presStyleCnt="0"/>
      <dgm:spPr/>
    </dgm:pt>
    <dgm:pt modelId="{CFBADAEF-C199-46C6-9C45-737AFAEE74D0}" type="pres">
      <dgm:prSet presAssocID="{92148EBA-E4C0-4237-AD79-DA6B85B73C37}" presName="parentLin" presStyleCnt="0"/>
      <dgm:spPr/>
    </dgm:pt>
    <dgm:pt modelId="{AC79A248-3186-4F87-8DC7-38376DE95AB9}" type="pres">
      <dgm:prSet presAssocID="{92148EBA-E4C0-4237-AD79-DA6B85B73C37}" presName="parentLeftMargin" presStyleLbl="node1" presStyleIdx="1" presStyleCnt="5"/>
      <dgm:spPr/>
    </dgm:pt>
    <dgm:pt modelId="{F2E13914-7E06-436D-BB81-725085315755}" type="pres">
      <dgm:prSet presAssocID="{92148EBA-E4C0-4237-AD79-DA6B85B73C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2DEC21-EF3B-4DD4-8256-2BD6559B0D8B}" type="pres">
      <dgm:prSet presAssocID="{92148EBA-E4C0-4237-AD79-DA6B85B73C37}" presName="negativeSpace" presStyleCnt="0"/>
      <dgm:spPr/>
    </dgm:pt>
    <dgm:pt modelId="{3FCEC6A9-327C-49B7-8A7E-238398C2D2FB}" type="pres">
      <dgm:prSet presAssocID="{92148EBA-E4C0-4237-AD79-DA6B85B73C37}" presName="childText" presStyleLbl="conFgAcc1" presStyleIdx="2" presStyleCnt="5">
        <dgm:presLayoutVars>
          <dgm:bulletEnabled val="1"/>
        </dgm:presLayoutVars>
      </dgm:prSet>
      <dgm:spPr/>
    </dgm:pt>
    <dgm:pt modelId="{D280CF7F-4B08-4119-AC53-92236B636CE6}" type="pres">
      <dgm:prSet presAssocID="{C7BAE055-0CAD-49E1-A6F3-5E1E19B61FEA}" presName="spaceBetweenRectangles" presStyleCnt="0"/>
      <dgm:spPr/>
    </dgm:pt>
    <dgm:pt modelId="{88EFACE2-A51E-4354-88C2-0E134216431C}" type="pres">
      <dgm:prSet presAssocID="{EDEF619C-131D-4B7E-ABDC-29EB74FAF6F9}" presName="parentLin" presStyleCnt="0"/>
      <dgm:spPr/>
    </dgm:pt>
    <dgm:pt modelId="{FE267931-4801-4E51-AE45-F06C4211B83D}" type="pres">
      <dgm:prSet presAssocID="{EDEF619C-131D-4B7E-ABDC-29EB74FAF6F9}" presName="parentLeftMargin" presStyleLbl="node1" presStyleIdx="2" presStyleCnt="5"/>
      <dgm:spPr/>
    </dgm:pt>
    <dgm:pt modelId="{79A13623-4868-42B6-B35B-335BCBC2FB9D}" type="pres">
      <dgm:prSet presAssocID="{EDEF619C-131D-4B7E-ABDC-29EB74FAF6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1806FC-3433-409F-99DA-8D9DA14EB492}" type="pres">
      <dgm:prSet presAssocID="{EDEF619C-131D-4B7E-ABDC-29EB74FAF6F9}" presName="negativeSpace" presStyleCnt="0"/>
      <dgm:spPr/>
    </dgm:pt>
    <dgm:pt modelId="{EA6CA351-528D-423C-8CBA-F27E02A85B43}" type="pres">
      <dgm:prSet presAssocID="{EDEF619C-131D-4B7E-ABDC-29EB74FAF6F9}" presName="childText" presStyleLbl="conFgAcc1" presStyleIdx="3" presStyleCnt="5">
        <dgm:presLayoutVars>
          <dgm:bulletEnabled val="1"/>
        </dgm:presLayoutVars>
      </dgm:prSet>
      <dgm:spPr/>
    </dgm:pt>
    <dgm:pt modelId="{43E7689A-894B-4E25-B0F6-08292AF40278}" type="pres">
      <dgm:prSet presAssocID="{21141736-CA13-4D61-85F5-0367E490EBD0}" presName="spaceBetweenRectangles" presStyleCnt="0"/>
      <dgm:spPr/>
    </dgm:pt>
    <dgm:pt modelId="{37085A8A-7283-4EAE-80A4-79AFF12AE99F}" type="pres">
      <dgm:prSet presAssocID="{37E6D433-6D84-4DA1-99A5-1E15451B90B2}" presName="parentLin" presStyleCnt="0"/>
      <dgm:spPr/>
    </dgm:pt>
    <dgm:pt modelId="{C9B390A1-EAA7-4099-9F3F-E4909DFC544E}" type="pres">
      <dgm:prSet presAssocID="{37E6D433-6D84-4DA1-99A5-1E15451B90B2}" presName="parentLeftMargin" presStyleLbl="node1" presStyleIdx="3" presStyleCnt="5"/>
      <dgm:spPr/>
    </dgm:pt>
    <dgm:pt modelId="{EDBE3190-07DD-43F5-9457-68126222C67D}" type="pres">
      <dgm:prSet presAssocID="{37E6D433-6D84-4DA1-99A5-1E15451B90B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D511E23-7E42-4BF6-A150-EBA625083496}" type="pres">
      <dgm:prSet presAssocID="{37E6D433-6D84-4DA1-99A5-1E15451B90B2}" presName="negativeSpace" presStyleCnt="0"/>
      <dgm:spPr/>
    </dgm:pt>
    <dgm:pt modelId="{24B7333B-9C6F-4080-884A-8E5CFF7ACE6C}" type="pres">
      <dgm:prSet presAssocID="{37E6D433-6D84-4DA1-99A5-1E15451B90B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A6D1704-7F13-4174-B490-293DE9666013}" type="presOf" srcId="{89C0CF1D-BC63-4D56-A357-2B27ED2F8DA8}" destId="{4C2BD06F-A54E-4D64-87F7-F6900D382271}" srcOrd="0" destOrd="0" presId="urn:microsoft.com/office/officeart/2005/8/layout/list1"/>
    <dgm:cxn modelId="{453E5307-B54F-4883-9197-719D80EA3950}" type="presOf" srcId="{37E6D433-6D84-4DA1-99A5-1E15451B90B2}" destId="{EDBE3190-07DD-43F5-9457-68126222C67D}" srcOrd="1" destOrd="0" presId="urn:microsoft.com/office/officeart/2005/8/layout/list1"/>
    <dgm:cxn modelId="{73A22316-A2DE-422B-9782-67A3F8843FD2}" srcId="{89C0CF1D-BC63-4D56-A357-2B27ED2F8DA8}" destId="{BA37941C-B8F9-4223-AEA9-5BCA6ABFF8D6}" srcOrd="1" destOrd="0" parTransId="{1460C180-A644-44A1-90A5-E58D5314CF43}" sibTransId="{278ECA88-29AB-4154-8509-886A902C47B9}"/>
    <dgm:cxn modelId="{01D5D51F-234E-4FB1-9C65-79BD6CBAD634}" type="presOf" srcId="{92148EBA-E4C0-4237-AD79-DA6B85B73C37}" destId="{F2E13914-7E06-436D-BB81-725085315755}" srcOrd="1" destOrd="0" presId="urn:microsoft.com/office/officeart/2005/8/layout/list1"/>
    <dgm:cxn modelId="{30296A22-639F-49C8-AB7A-A52AFC21311B}" srcId="{25F5750D-05B0-4D26-8A23-17840EEA67C1}" destId="{087877B6-0234-476C-B3D8-E80D2372D107}" srcOrd="1" destOrd="0" parTransId="{3C1F13AE-2BEE-4DFA-8919-FE48E99E2FBD}" sibTransId="{A85B7A84-E1EC-4906-91B9-DD593295638F}"/>
    <dgm:cxn modelId="{5CE29C3A-5716-4F21-8101-269666E77306}" type="presOf" srcId="{087877B6-0234-476C-B3D8-E80D2372D107}" destId="{D7AC1B15-E456-40A8-AF26-A40BF0368607}" srcOrd="0" destOrd="0" presId="urn:microsoft.com/office/officeart/2005/8/layout/list1"/>
    <dgm:cxn modelId="{205C8D3B-0EB8-481A-A7D7-B7DC88D88FA9}" type="presOf" srcId="{89C0CF1D-BC63-4D56-A357-2B27ED2F8DA8}" destId="{2803B141-3B9E-4226-8B01-7B8609061B48}" srcOrd="1" destOrd="0" presId="urn:microsoft.com/office/officeart/2005/8/layout/list1"/>
    <dgm:cxn modelId="{EE69065C-DE2E-417D-A0D7-99C7CD29081C}" srcId="{89C0CF1D-BC63-4D56-A357-2B27ED2F8DA8}" destId="{85B7FA11-B947-476A-9C78-084F7E2965B0}" srcOrd="0" destOrd="0" parTransId="{7B1C9EC7-BAF2-450B-9883-B8AF660B5572}" sibTransId="{46AE0C1F-A871-4327-9B9D-31F4325AD124}"/>
    <dgm:cxn modelId="{BEE44D63-6EAD-43C0-869A-47B5137A8AB5}" type="presOf" srcId="{BA37941C-B8F9-4223-AEA9-5BCA6ABFF8D6}" destId="{F0550D3D-D4C8-44AA-A52B-17DE33765069}" srcOrd="0" destOrd="1" presId="urn:microsoft.com/office/officeart/2005/8/layout/list1"/>
    <dgm:cxn modelId="{769E4166-FEA7-4B5A-8E78-2E013108FF59}" type="presOf" srcId="{BF3555C1-4FDD-4CAE-AC9A-4B4AD2B15A71}" destId="{7324F734-0D85-4385-95E0-2417C1BBDB3C}" srcOrd="0" destOrd="0" presId="urn:microsoft.com/office/officeart/2005/8/layout/list1"/>
    <dgm:cxn modelId="{CA65B146-4362-4103-A9A4-4288D82467C9}" type="presOf" srcId="{92148EBA-E4C0-4237-AD79-DA6B85B73C37}" destId="{AC79A248-3186-4F87-8DC7-38376DE95AB9}" srcOrd="0" destOrd="0" presId="urn:microsoft.com/office/officeart/2005/8/layout/list1"/>
    <dgm:cxn modelId="{6D29C346-7838-48E2-9BDE-E37715D0E693}" type="presOf" srcId="{64FF8092-D735-463D-8D43-A1027ADE4B3B}" destId="{7324F734-0D85-4385-95E0-2417C1BBDB3C}" srcOrd="0" destOrd="1" presId="urn:microsoft.com/office/officeart/2005/8/layout/list1"/>
    <dgm:cxn modelId="{AB4D2068-130D-4DE5-AA7B-E4C5E7C8C03A}" srcId="{25F5750D-05B0-4D26-8A23-17840EEA67C1}" destId="{92148EBA-E4C0-4237-AD79-DA6B85B73C37}" srcOrd="2" destOrd="0" parTransId="{ADE27185-01AA-4674-977A-A815559E90D1}" sibTransId="{C7BAE055-0CAD-49E1-A6F3-5E1E19B61FEA}"/>
    <dgm:cxn modelId="{FA92374C-4BCD-4C61-AFEB-FCC36A9A9CE8}" type="presOf" srcId="{0CCAD002-4F69-41BE-A7EE-87051ADE9D91}" destId="{F0550D3D-D4C8-44AA-A52B-17DE33765069}" srcOrd="0" destOrd="2" presId="urn:microsoft.com/office/officeart/2005/8/layout/list1"/>
    <dgm:cxn modelId="{9E2D054E-5E63-4496-8EDC-147B7D4CD5F9}" srcId="{25F5750D-05B0-4D26-8A23-17840EEA67C1}" destId="{37E6D433-6D84-4DA1-99A5-1E15451B90B2}" srcOrd="4" destOrd="0" parTransId="{0F507883-FFB5-4132-AC66-86E03284B90D}" sibTransId="{A7D19B48-E263-460C-8360-DF81DC062800}"/>
    <dgm:cxn modelId="{A0FE084E-9202-4927-A803-18D5BCBDD834}" type="presOf" srcId="{EDEF619C-131D-4B7E-ABDC-29EB74FAF6F9}" destId="{79A13623-4868-42B6-B35B-335BCBC2FB9D}" srcOrd="1" destOrd="0" presId="urn:microsoft.com/office/officeart/2005/8/layout/list1"/>
    <dgm:cxn modelId="{FA5F1552-9F8E-496D-B522-15D9445D3CA6}" type="presOf" srcId="{85B7FA11-B947-476A-9C78-084F7E2965B0}" destId="{F0550D3D-D4C8-44AA-A52B-17DE33765069}" srcOrd="0" destOrd="0" presId="urn:microsoft.com/office/officeart/2005/8/layout/list1"/>
    <dgm:cxn modelId="{38AF9488-ED3B-4725-9ADC-3C03B24BDFEA}" srcId="{087877B6-0234-476C-B3D8-E80D2372D107}" destId="{64FF8092-D735-463D-8D43-A1027ADE4B3B}" srcOrd="1" destOrd="0" parTransId="{39BA1B58-95C7-4EC6-BBA2-D1553EA9043F}" sibTransId="{B11552E2-A575-4C26-A81F-B6422A62076A}"/>
    <dgm:cxn modelId="{7EDAACA1-9AE6-4975-A6DB-521C2E307E0F}" srcId="{89C0CF1D-BC63-4D56-A357-2B27ED2F8DA8}" destId="{0CCAD002-4F69-41BE-A7EE-87051ADE9D91}" srcOrd="2" destOrd="0" parTransId="{4BCB3DD4-BB01-4213-BE3F-D14BF1C5C61C}" sibTransId="{7E302CEC-058D-4183-A974-19F102ADD41B}"/>
    <dgm:cxn modelId="{1E4F36C5-26E4-4C48-8C96-99992FC745BC}" srcId="{25F5750D-05B0-4D26-8A23-17840EEA67C1}" destId="{EDEF619C-131D-4B7E-ABDC-29EB74FAF6F9}" srcOrd="3" destOrd="0" parTransId="{92F58395-37F1-4065-A648-4EE6BA072B23}" sibTransId="{21141736-CA13-4D61-85F5-0367E490EBD0}"/>
    <dgm:cxn modelId="{E398D9C9-7281-4FA2-90BB-C496BF6B39A9}" type="presOf" srcId="{37E6D433-6D84-4DA1-99A5-1E15451B90B2}" destId="{C9B390A1-EAA7-4099-9F3F-E4909DFC544E}" srcOrd="0" destOrd="0" presId="urn:microsoft.com/office/officeart/2005/8/layout/list1"/>
    <dgm:cxn modelId="{318980D3-FB66-4FCA-9D3A-F94C761BAADD}" srcId="{087877B6-0234-476C-B3D8-E80D2372D107}" destId="{BF3555C1-4FDD-4CAE-AC9A-4B4AD2B15A71}" srcOrd="0" destOrd="0" parTransId="{2D7762EF-8D5F-452C-9FAF-8A04B745A07C}" sibTransId="{7A652089-87BD-4959-A3E5-B7FA39602B2B}"/>
    <dgm:cxn modelId="{E79A2ADC-0885-4EB5-9B15-DAADEBF1FE7A}" type="presOf" srcId="{EDEF619C-131D-4B7E-ABDC-29EB74FAF6F9}" destId="{FE267931-4801-4E51-AE45-F06C4211B83D}" srcOrd="0" destOrd="0" presId="urn:microsoft.com/office/officeart/2005/8/layout/list1"/>
    <dgm:cxn modelId="{4C286BDE-77CC-4FD6-A4EB-6FC8060037F2}" type="presOf" srcId="{087877B6-0234-476C-B3D8-E80D2372D107}" destId="{885AFBD4-0D33-4AFC-A6BC-B7612BB9FCF4}" srcOrd="1" destOrd="0" presId="urn:microsoft.com/office/officeart/2005/8/layout/list1"/>
    <dgm:cxn modelId="{CF022CED-1280-4AE0-92BE-417AA65F253E}" type="presOf" srcId="{25F5750D-05B0-4D26-8A23-17840EEA67C1}" destId="{FF1DD392-94AA-4AB7-B711-5F1141D81AD4}" srcOrd="0" destOrd="0" presId="urn:microsoft.com/office/officeart/2005/8/layout/list1"/>
    <dgm:cxn modelId="{E5E42EFB-4CF1-4451-932D-66FDBC4BDAB0}" srcId="{25F5750D-05B0-4D26-8A23-17840EEA67C1}" destId="{89C0CF1D-BC63-4D56-A357-2B27ED2F8DA8}" srcOrd="0" destOrd="0" parTransId="{0043EB19-3C23-4924-87E8-D991D25B2568}" sibTransId="{EAACBC63-0F22-4E0F-ABE6-27FEBCB1D790}"/>
    <dgm:cxn modelId="{6739F557-1BF8-463C-8F24-1F58C0D85E74}" type="presParOf" srcId="{FF1DD392-94AA-4AB7-B711-5F1141D81AD4}" destId="{38EF81A0-6CE9-4A64-A8A2-2FE231D171B6}" srcOrd="0" destOrd="0" presId="urn:microsoft.com/office/officeart/2005/8/layout/list1"/>
    <dgm:cxn modelId="{E93D1473-163E-42DD-BB3A-C5F119216946}" type="presParOf" srcId="{38EF81A0-6CE9-4A64-A8A2-2FE231D171B6}" destId="{4C2BD06F-A54E-4D64-87F7-F6900D382271}" srcOrd="0" destOrd="0" presId="urn:microsoft.com/office/officeart/2005/8/layout/list1"/>
    <dgm:cxn modelId="{542B4568-9DD3-4EAB-B1F8-805B23B92E0A}" type="presParOf" srcId="{38EF81A0-6CE9-4A64-A8A2-2FE231D171B6}" destId="{2803B141-3B9E-4226-8B01-7B8609061B48}" srcOrd="1" destOrd="0" presId="urn:microsoft.com/office/officeart/2005/8/layout/list1"/>
    <dgm:cxn modelId="{2842F2FA-6A2D-4E8E-A1C9-80DC78DE417D}" type="presParOf" srcId="{FF1DD392-94AA-4AB7-B711-5F1141D81AD4}" destId="{3477AF7C-E0AC-451B-B1AA-18F3DC7599BA}" srcOrd="1" destOrd="0" presId="urn:microsoft.com/office/officeart/2005/8/layout/list1"/>
    <dgm:cxn modelId="{FBC8DC24-23CD-430F-88C6-D7B5C0F13292}" type="presParOf" srcId="{FF1DD392-94AA-4AB7-B711-5F1141D81AD4}" destId="{F0550D3D-D4C8-44AA-A52B-17DE33765069}" srcOrd="2" destOrd="0" presId="urn:microsoft.com/office/officeart/2005/8/layout/list1"/>
    <dgm:cxn modelId="{B900DC5E-A411-4051-9850-73E422CB88DA}" type="presParOf" srcId="{FF1DD392-94AA-4AB7-B711-5F1141D81AD4}" destId="{17D3053D-578D-4314-9E5D-F1DE105EA85E}" srcOrd="3" destOrd="0" presId="urn:microsoft.com/office/officeart/2005/8/layout/list1"/>
    <dgm:cxn modelId="{D612C64A-C6F5-4B52-BF59-7A4D26C51900}" type="presParOf" srcId="{FF1DD392-94AA-4AB7-B711-5F1141D81AD4}" destId="{963D2438-CE9B-46C0-8620-8D950134C63F}" srcOrd="4" destOrd="0" presId="urn:microsoft.com/office/officeart/2005/8/layout/list1"/>
    <dgm:cxn modelId="{E3EB883F-EE7B-4383-A641-9BA585A13800}" type="presParOf" srcId="{963D2438-CE9B-46C0-8620-8D950134C63F}" destId="{D7AC1B15-E456-40A8-AF26-A40BF0368607}" srcOrd="0" destOrd="0" presId="urn:microsoft.com/office/officeart/2005/8/layout/list1"/>
    <dgm:cxn modelId="{60D20D79-4972-4FB7-99DE-9B407F1BDE2E}" type="presParOf" srcId="{963D2438-CE9B-46C0-8620-8D950134C63F}" destId="{885AFBD4-0D33-4AFC-A6BC-B7612BB9FCF4}" srcOrd="1" destOrd="0" presId="urn:microsoft.com/office/officeart/2005/8/layout/list1"/>
    <dgm:cxn modelId="{483427E1-9730-4C95-9756-B3C0B4A37D89}" type="presParOf" srcId="{FF1DD392-94AA-4AB7-B711-5F1141D81AD4}" destId="{A07790FE-97FE-42AF-B1E8-C9D6C0E0DE35}" srcOrd="5" destOrd="0" presId="urn:microsoft.com/office/officeart/2005/8/layout/list1"/>
    <dgm:cxn modelId="{E4C941AF-5363-4841-A7D3-7229D041D8E2}" type="presParOf" srcId="{FF1DD392-94AA-4AB7-B711-5F1141D81AD4}" destId="{7324F734-0D85-4385-95E0-2417C1BBDB3C}" srcOrd="6" destOrd="0" presId="urn:microsoft.com/office/officeart/2005/8/layout/list1"/>
    <dgm:cxn modelId="{B43D9E44-F666-4F5B-A404-11AB033BDC64}" type="presParOf" srcId="{FF1DD392-94AA-4AB7-B711-5F1141D81AD4}" destId="{EE072082-0F4A-43D3-BAA1-89A5416AEED9}" srcOrd="7" destOrd="0" presId="urn:microsoft.com/office/officeart/2005/8/layout/list1"/>
    <dgm:cxn modelId="{26ADC288-20FD-4140-9F90-325F7B6A9DEF}" type="presParOf" srcId="{FF1DD392-94AA-4AB7-B711-5F1141D81AD4}" destId="{CFBADAEF-C199-46C6-9C45-737AFAEE74D0}" srcOrd="8" destOrd="0" presId="urn:microsoft.com/office/officeart/2005/8/layout/list1"/>
    <dgm:cxn modelId="{9CEBDC49-8623-4C30-A167-C2A18CF52962}" type="presParOf" srcId="{CFBADAEF-C199-46C6-9C45-737AFAEE74D0}" destId="{AC79A248-3186-4F87-8DC7-38376DE95AB9}" srcOrd="0" destOrd="0" presId="urn:microsoft.com/office/officeart/2005/8/layout/list1"/>
    <dgm:cxn modelId="{4986F1A7-B7DF-498D-94A2-8441DDB27E7C}" type="presParOf" srcId="{CFBADAEF-C199-46C6-9C45-737AFAEE74D0}" destId="{F2E13914-7E06-436D-BB81-725085315755}" srcOrd="1" destOrd="0" presId="urn:microsoft.com/office/officeart/2005/8/layout/list1"/>
    <dgm:cxn modelId="{A47BE499-4AD3-4E60-BEA1-63E7A5DCCF23}" type="presParOf" srcId="{FF1DD392-94AA-4AB7-B711-5F1141D81AD4}" destId="{142DEC21-EF3B-4DD4-8256-2BD6559B0D8B}" srcOrd="9" destOrd="0" presId="urn:microsoft.com/office/officeart/2005/8/layout/list1"/>
    <dgm:cxn modelId="{F1BD3049-01CE-420F-A92F-0470638B35E9}" type="presParOf" srcId="{FF1DD392-94AA-4AB7-B711-5F1141D81AD4}" destId="{3FCEC6A9-327C-49B7-8A7E-238398C2D2FB}" srcOrd="10" destOrd="0" presId="urn:microsoft.com/office/officeart/2005/8/layout/list1"/>
    <dgm:cxn modelId="{B302D52F-5D8B-462B-9EBA-4156CA7E554B}" type="presParOf" srcId="{FF1DD392-94AA-4AB7-B711-5F1141D81AD4}" destId="{D280CF7F-4B08-4119-AC53-92236B636CE6}" srcOrd="11" destOrd="0" presId="urn:microsoft.com/office/officeart/2005/8/layout/list1"/>
    <dgm:cxn modelId="{2D136F43-0EAE-48F8-A9C7-A2FBDE74D49B}" type="presParOf" srcId="{FF1DD392-94AA-4AB7-B711-5F1141D81AD4}" destId="{88EFACE2-A51E-4354-88C2-0E134216431C}" srcOrd="12" destOrd="0" presId="urn:microsoft.com/office/officeart/2005/8/layout/list1"/>
    <dgm:cxn modelId="{10BAEBF4-3832-4797-A7B6-8E1B9F9706C9}" type="presParOf" srcId="{88EFACE2-A51E-4354-88C2-0E134216431C}" destId="{FE267931-4801-4E51-AE45-F06C4211B83D}" srcOrd="0" destOrd="0" presId="urn:microsoft.com/office/officeart/2005/8/layout/list1"/>
    <dgm:cxn modelId="{8E13169B-A66C-4E10-9E9E-33356DFEF629}" type="presParOf" srcId="{88EFACE2-A51E-4354-88C2-0E134216431C}" destId="{79A13623-4868-42B6-B35B-335BCBC2FB9D}" srcOrd="1" destOrd="0" presId="urn:microsoft.com/office/officeart/2005/8/layout/list1"/>
    <dgm:cxn modelId="{7FE875DD-F568-4158-87BD-DB549CF14371}" type="presParOf" srcId="{FF1DD392-94AA-4AB7-B711-5F1141D81AD4}" destId="{551806FC-3433-409F-99DA-8D9DA14EB492}" srcOrd="13" destOrd="0" presId="urn:microsoft.com/office/officeart/2005/8/layout/list1"/>
    <dgm:cxn modelId="{DF61023E-8706-4641-A565-75A8D7746B20}" type="presParOf" srcId="{FF1DD392-94AA-4AB7-B711-5F1141D81AD4}" destId="{EA6CA351-528D-423C-8CBA-F27E02A85B43}" srcOrd="14" destOrd="0" presId="urn:microsoft.com/office/officeart/2005/8/layout/list1"/>
    <dgm:cxn modelId="{CB1AEB51-D59D-43A9-BB9D-CD50C7253223}" type="presParOf" srcId="{FF1DD392-94AA-4AB7-B711-5F1141D81AD4}" destId="{43E7689A-894B-4E25-B0F6-08292AF40278}" srcOrd="15" destOrd="0" presId="urn:microsoft.com/office/officeart/2005/8/layout/list1"/>
    <dgm:cxn modelId="{CABACD7E-1F9D-47E0-A097-701D906AD309}" type="presParOf" srcId="{FF1DD392-94AA-4AB7-B711-5F1141D81AD4}" destId="{37085A8A-7283-4EAE-80A4-79AFF12AE99F}" srcOrd="16" destOrd="0" presId="urn:microsoft.com/office/officeart/2005/8/layout/list1"/>
    <dgm:cxn modelId="{118E74FF-F6B0-407B-9ECA-98B672233686}" type="presParOf" srcId="{37085A8A-7283-4EAE-80A4-79AFF12AE99F}" destId="{C9B390A1-EAA7-4099-9F3F-E4909DFC544E}" srcOrd="0" destOrd="0" presId="urn:microsoft.com/office/officeart/2005/8/layout/list1"/>
    <dgm:cxn modelId="{9F21D81B-8564-4181-A48B-2BDF98F1EF56}" type="presParOf" srcId="{37085A8A-7283-4EAE-80A4-79AFF12AE99F}" destId="{EDBE3190-07DD-43F5-9457-68126222C67D}" srcOrd="1" destOrd="0" presId="urn:microsoft.com/office/officeart/2005/8/layout/list1"/>
    <dgm:cxn modelId="{0CA65342-74B4-4C32-A4A5-2B22C38B0215}" type="presParOf" srcId="{FF1DD392-94AA-4AB7-B711-5F1141D81AD4}" destId="{ED511E23-7E42-4BF6-A150-EBA625083496}" srcOrd="17" destOrd="0" presId="urn:microsoft.com/office/officeart/2005/8/layout/list1"/>
    <dgm:cxn modelId="{CF9BF303-DA96-470C-8726-57DE2D82D408}" type="presParOf" srcId="{FF1DD392-94AA-4AB7-B711-5F1141D81AD4}" destId="{24B7333B-9C6F-4080-884A-8E5CFF7ACE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E0A75-BDB0-4DCF-93BE-4B56DAF29453}">
      <dsp:nvSpPr>
        <dsp:cNvPr id="0" name=""/>
        <dsp:cNvSpPr/>
      </dsp:nvSpPr>
      <dsp:spPr>
        <a:xfrm>
          <a:off x="399633" y="0"/>
          <a:ext cx="4947818" cy="494781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E1A4A-6015-4D80-937D-F1BE3882D943}">
      <dsp:nvSpPr>
        <dsp:cNvPr id="0" name=""/>
        <dsp:cNvSpPr/>
      </dsp:nvSpPr>
      <dsp:spPr>
        <a:xfrm>
          <a:off x="869676" y="470042"/>
          <a:ext cx="1929649" cy="1929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PIVA</a:t>
          </a:r>
          <a:r>
            <a:rPr lang="nl-BE" sz="2100" kern="1200" dirty="0"/>
            <a:t>  </a:t>
          </a:r>
          <a:r>
            <a:rPr lang="nl-BE" sz="2100" b="1" kern="1200" dirty="0"/>
            <a:t>P</a:t>
          </a:r>
          <a:r>
            <a:rPr lang="nl-BE" sz="2100" kern="1200" dirty="0"/>
            <a:t>etroleum </a:t>
          </a:r>
          <a:r>
            <a:rPr lang="nl-BE" sz="2100" b="1" kern="1200" dirty="0"/>
            <a:t>I</a:t>
          </a:r>
          <a:r>
            <a:rPr lang="nl-BE" sz="2100" kern="1200" dirty="0"/>
            <a:t>ndustries </a:t>
          </a:r>
          <a:r>
            <a:rPr lang="nl-BE" sz="2100" b="1" kern="1200" dirty="0" err="1"/>
            <a:t>VA</a:t>
          </a:r>
          <a:r>
            <a:rPr lang="nl-BE" sz="2100" kern="1200" dirty="0" err="1"/>
            <a:t>ndereet</a:t>
          </a:r>
          <a:endParaRPr lang="en-US" sz="2100" kern="1200" dirty="0"/>
        </a:p>
      </dsp:txBody>
      <dsp:txXfrm>
        <a:off x="963874" y="564240"/>
        <a:ext cx="1741253" cy="1741253"/>
      </dsp:txXfrm>
    </dsp:sp>
    <dsp:sp modelId="{A1596A3A-6579-4750-B800-DF500E9D2CD9}">
      <dsp:nvSpPr>
        <dsp:cNvPr id="0" name=""/>
        <dsp:cNvSpPr/>
      </dsp:nvSpPr>
      <dsp:spPr>
        <a:xfrm>
          <a:off x="2947759" y="470042"/>
          <a:ext cx="1929649" cy="19296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55 jaar expertise in fossiele brandstoffen</a:t>
          </a:r>
          <a:endParaRPr lang="en-US" sz="2100" kern="1200" dirty="0"/>
        </a:p>
      </dsp:txBody>
      <dsp:txXfrm>
        <a:off x="3041957" y="564240"/>
        <a:ext cx="1741253" cy="1741253"/>
      </dsp:txXfrm>
    </dsp:sp>
    <dsp:sp modelId="{79DA4C73-A0EA-4A7C-AF10-6CDE26DB29D2}">
      <dsp:nvSpPr>
        <dsp:cNvPr id="0" name=""/>
        <dsp:cNvSpPr/>
      </dsp:nvSpPr>
      <dsp:spPr>
        <a:xfrm>
          <a:off x="869676" y="2548126"/>
          <a:ext cx="1929649" cy="19296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Familiebedrijf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4</a:t>
          </a:r>
          <a:r>
            <a:rPr lang="nl-BE" sz="2100" kern="1200" baseline="30000" dirty="0"/>
            <a:t>de</a:t>
          </a:r>
          <a:r>
            <a:rPr lang="nl-BE" sz="2100" kern="1200" dirty="0"/>
            <a:t> generatie</a:t>
          </a:r>
          <a:endParaRPr lang="en-US" sz="2100" kern="1200" dirty="0"/>
        </a:p>
      </dsp:txBody>
      <dsp:txXfrm>
        <a:off x="963874" y="2642324"/>
        <a:ext cx="1741253" cy="1741253"/>
      </dsp:txXfrm>
    </dsp:sp>
    <dsp:sp modelId="{B3CD352A-B6DC-4EBA-A398-ACEFE9EFE606}">
      <dsp:nvSpPr>
        <dsp:cNvPr id="0" name=""/>
        <dsp:cNvSpPr/>
      </dsp:nvSpPr>
      <dsp:spPr>
        <a:xfrm>
          <a:off x="2947759" y="2548126"/>
          <a:ext cx="1929649" cy="1929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Filiaal te Kampenhout Sas</a:t>
          </a:r>
          <a:endParaRPr lang="en-US" sz="2100" kern="1200" dirty="0"/>
        </a:p>
      </dsp:txBody>
      <dsp:txXfrm>
        <a:off x="3041957" y="2642324"/>
        <a:ext cx="1741253" cy="174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50D3D-D4C8-44AA-A52B-17DE33765069}">
      <dsp:nvSpPr>
        <dsp:cNvPr id="0" name=""/>
        <dsp:cNvSpPr/>
      </dsp:nvSpPr>
      <dsp:spPr>
        <a:xfrm>
          <a:off x="0" y="289875"/>
          <a:ext cx="690051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Reinigen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Verwijderen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Opvullen</a:t>
          </a:r>
          <a:endParaRPr lang="en-US" sz="1800" kern="1200" dirty="0"/>
        </a:p>
      </dsp:txBody>
      <dsp:txXfrm>
        <a:off x="0" y="289875"/>
        <a:ext cx="6900512" cy="1360800"/>
      </dsp:txXfrm>
    </dsp:sp>
    <dsp:sp modelId="{2803B141-3B9E-4226-8B01-7B8609061B48}">
      <dsp:nvSpPr>
        <dsp:cNvPr id="0" name=""/>
        <dsp:cNvSpPr/>
      </dsp:nvSpPr>
      <dsp:spPr>
        <a:xfrm>
          <a:off x="345025" y="24195"/>
          <a:ext cx="483035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Ondergrondse tanks</a:t>
          </a:r>
          <a:endParaRPr lang="en-US" sz="1800" kern="1200" dirty="0"/>
        </a:p>
      </dsp:txBody>
      <dsp:txXfrm>
        <a:off x="370964" y="50134"/>
        <a:ext cx="4778480" cy="479482"/>
      </dsp:txXfrm>
    </dsp:sp>
    <dsp:sp modelId="{7324F734-0D85-4385-95E0-2417C1BBDB3C}">
      <dsp:nvSpPr>
        <dsp:cNvPr id="0" name=""/>
        <dsp:cNvSpPr/>
      </dsp:nvSpPr>
      <dsp:spPr>
        <a:xfrm>
          <a:off x="0" y="2013555"/>
          <a:ext cx="6900512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Reinigen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Verwijderen</a:t>
          </a:r>
          <a:endParaRPr lang="en-US" sz="1800" kern="1200" dirty="0"/>
        </a:p>
      </dsp:txBody>
      <dsp:txXfrm>
        <a:off x="0" y="2013555"/>
        <a:ext cx="6900512" cy="1048950"/>
      </dsp:txXfrm>
    </dsp:sp>
    <dsp:sp modelId="{885AFBD4-0D33-4AFC-A6BC-B7612BB9FCF4}">
      <dsp:nvSpPr>
        <dsp:cNvPr id="0" name=""/>
        <dsp:cNvSpPr/>
      </dsp:nvSpPr>
      <dsp:spPr>
        <a:xfrm>
          <a:off x="345025" y="1747875"/>
          <a:ext cx="4830358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Bovengrondse of keldertanks</a:t>
          </a:r>
          <a:endParaRPr lang="en-US" sz="1800" kern="1200" dirty="0"/>
        </a:p>
      </dsp:txBody>
      <dsp:txXfrm>
        <a:off x="370964" y="1773814"/>
        <a:ext cx="4778480" cy="479482"/>
      </dsp:txXfrm>
    </dsp:sp>
    <dsp:sp modelId="{3FCEC6A9-327C-49B7-8A7E-238398C2D2FB}">
      <dsp:nvSpPr>
        <dsp:cNvPr id="0" name=""/>
        <dsp:cNvSpPr/>
      </dsp:nvSpPr>
      <dsp:spPr>
        <a:xfrm>
          <a:off x="0" y="3425385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13914-7E06-436D-BB81-725085315755}">
      <dsp:nvSpPr>
        <dsp:cNvPr id="0" name=""/>
        <dsp:cNvSpPr/>
      </dsp:nvSpPr>
      <dsp:spPr>
        <a:xfrm>
          <a:off x="345025" y="3159705"/>
          <a:ext cx="4830358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Tankcontrole</a:t>
          </a:r>
          <a:endParaRPr lang="en-US" sz="1800" kern="1200" dirty="0"/>
        </a:p>
      </dsp:txBody>
      <dsp:txXfrm>
        <a:off x="370964" y="3185644"/>
        <a:ext cx="4778480" cy="479482"/>
      </dsp:txXfrm>
    </dsp:sp>
    <dsp:sp modelId="{EA6CA351-528D-423C-8CBA-F27E02A85B43}">
      <dsp:nvSpPr>
        <dsp:cNvPr id="0" name=""/>
        <dsp:cNvSpPr/>
      </dsp:nvSpPr>
      <dsp:spPr>
        <a:xfrm>
          <a:off x="0" y="4241865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13623-4868-42B6-B35B-335BCBC2FB9D}">
      <dsp:nvSpPr>
        <dsp:cNvPr id="0" name=""/>
        <dsp:cNvSpPr/>
      </dsp:nvSpPr>
      <dsp:spPr>
        <a:xfrm>
          <a:off x="345025" y="3976185"/>
          <a:ext cx="483035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Overpompen stookolie</a:t>
          </a:r>
          <a:endParaRPr lang="en-US" sz="1800" kern="1200" dirty="0"/>
        </a:p>
      </dsp:txBody>
      <dsp:txXfrm>
        <a:off x="370964" y="4002124"/>
        <a:ext cx="4778480" cy="479482"/>
      </dsp:txXfrm>
    </dsp:sp>
    <dsp:sp modelId="{24B7333B-9C6F-4080-884A-8E5CFF7ACE6C}">
      <dsp:nvSpPr>
        <dsp:cNvPr id="0" name=""/>
        <dsp:cNvSpPr/>
      </dsp:nvSpPr>
      <dsp:spPr>
        <a:xfrm>
          <a:off x="0" y="5058345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E3190-07DD-43F5-9457-68126222C67D}">
      <dsp:nvSpPr>
        <dsp:cNvPr id="0" name=""/>
        <dsp:cNvSpPr/>
      </dsp:nvSpPr>
      <dsp:spPr>
        <a:xfrm>
          <a:off x="345025" y="4792665"/>
          <a:ext cx="4830358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Water uit tank halen</a:t>
          </a:r>
          <a:endParaRPr lang="en-US" sz="1800" kern="1200"/>
        </a:p>
      </dsp:txBody>
      <dsp:txXfrm>
        <a:off x="370964" y="4818604"/>
        <a:ext cx="477848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142E0-4FB2-93FB-4FCE-4842ED53C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41E7E5-7FBD-0EAA-CAB7-E2CC0B0BE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9E8ABF-B6E3-01A6-8F9E-08555B91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7AF54D-6715-EB36-6B37-22400024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5CBB66-19D8-C430-D58D-A1D4EC68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911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B5716-F1D1-2649-97B5-1B00E18C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1B33E8-B14F-D9C7-260F-2D1E39B58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B3E61-D877-915A-2776-41735AB5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13BC33-723E-F664-D580-12D93881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570A83-CAB7-83FD-56B5-CD5F6632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69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A1BB00-000D-2845-4ECC-54BE577BF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2DE606-D398-837E-B25D-C576FCE86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AE8C6A-136E-2A32-BDC1-25D38BBF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696D1-C9AF-649D-ABFF-971BD426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5925BE-AE42-67EE-E876-C88CE7E4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5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BED0F-6DBA-24A8-46E2-62D35C26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6E21A-D503-D55A-353C-E9F8B60FA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E6C46-82B3-8EBD-4EB0-D4674543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D13A80-7EFD-237D-0438-60C0C3F1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A58B-6088-87BE-93C8-7C5975FB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6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A5894-76A9-92CF-4072-15321CAF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38A2B0-B106-96AC-1C21-8B21804A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583E71-EDEE-56D9-8E05-F663992B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99B317-3B82-E109-D976-38431A26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3DC956-39AF-ED10-CC8D-8A96587E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645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7120D-9AC3-18DA-D02A-19BB2BFD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4AE54-BD40-CA4A-6872-D2A341E5D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CB1ABD-CE7E-3C01-998A-2BDEDCF7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213A26-5218-30FE-A92F-27EF6043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815893-D773-2903-B248-B1602275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F6D58B-CADB-32CA-126F-B6A5675B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23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20068-F038-EDE1-B045-041536F8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E42E2A-CA96-3EDF-FFA1-36E21E0D9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C9CF28-3CD7-8893-34C1-C2944DE1B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CC5CA3-56AA-E9A0-E5E4-4909A21F8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00533E-E5A5-803E-42D6-03CF26AF4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5EBC7F-9DCE-B0A3-53FC-3DC6373B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88C2B2-A99F-E7B6-9595-84DE1DB0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72CDD3-61E4-5F13-0998-1A0A5A14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79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AB97B-233E-79EF-F811-7F2B2028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D75E73-07DC-4266-096F-4B4C7F44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093B5B-7539-5D3D-CE29-3FBC474F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5B635B-4B4A-A274-139F-253B96C8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75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27BC6AD-0839-59F5-0B09-4723ED5D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1A04BA-DF7F-E64D-A104-BCB04EC4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C24280-BF42-7D55-5B3F-25B32DB6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387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B72E3-EAF0-DCA2-12EC-0C232BF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1AE89E-BD23-A21E-1274-84DF429A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9BD2A3-B3C5-A58C-B626-74D37F6C9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2015C6-DDCE-7E28-E5BC-3B55A58D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BBB363-5802-7A73-C631-0158A7C9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917180-C27E-2A48-5F7B-48F71004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43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90163-CC0F-509B-3ABF-7FD1F12E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72B466-A801-FB70-924F-45883467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32562F-5B28-1655-06AE-BC4C0BE68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E0E849-2C88-4F43-D954-E00188CE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BA57E0-8884-62AE-3E14-9F0E3592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4E1BF9-2053-DC81-37C7-25199319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0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022420-559B-F59F-C700-4226473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49C2A4-4A1F-6B60-930B-187C58E0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6C2ADD-A47B-137E-6C3F-2E021B9FF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29B34-E690-453E-89E7-D56AF40C8AD8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8446F-3733-441A-3CE6-D81E2A70E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D2D881-BA2F-E0DE-25C6-25DBFB073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980DC5-2723-4C6F-A09C-6B59748F25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4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AA43DB-7A39-F5DB-E7E2-3A7D72C0D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87" y="2625918"/>
            <a:ext cx="3768917" cy="1606163"/>
          </a:xfrm>
        </p:spPr>
        <p:txBody>
          <a:bodyPr>
            <a:normAutofit fontScale="90000"/>
          </a:bodyPr>
          <a:lstStyle/>
          <a:p>
            <a:pPr algn="l"/>
            <a:br>
              <a:rPr lang="nl-BE" sz="3400" dirty="0"/>
            </a:br>
            <a:r>
              <a:rPr lang="nl-BE" dirty="0"/>
              <a:t>TANKSLAG </a:t>
            </a:r>
            <a:br>
              <a:rPr lang="nl-BE" dirty="0"/>
            </a:br>
            <a:r>
              <a:rPr lang="nl-BE" dirty="0"/>
              <a:t>2024-2025</a:t>
            </a:r>
            <a:endParaRPr lang="nl-BE" sz="3400" dirty="0"/>
          </a:p>
        </p:txBody>
      </p:sp>
      <p:pic>
        <p:nvPicPr>
          <p:cNvPr id="5" name="Afbeelding 4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208F754A-21EE-B293-9BDA-9367FA81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16" y="2130459"/>
            <a:ext cx="3041059" cy="3041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365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Prijzen (excl. Btw)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BE" sz="2400" dirty="0"/>
              <a:t>Saneren en verwijderen ondergrondse tank </a:t>
            </a:r>
          </a:p>
          <a:p>
            <a:pPr lvl="1"/>
            <a:r>
              <a:rPr lang="nl-BE" sz="2000" dirty="0"/>
              <a:t>Tanks tot 5000 LT = € 1240</a:t>
            </a:r>
          </a:p>
          <a:p>
            <a:pPr lvl="2"/>
            <a:r>
              <a:rPr lang="nl-BE" sz="1800" dirty="0"/>
              <a:t>€ 12/100 LT toeslag bij tanks boven 5000 LT</a:t>
            </a:r>
          </a:p>
          <a:p>
            <a:pPr lvl="1"/>
            <a:r>
              <a:rPr lang="nl-BE" sz="2000" dirty="0"/>
              <a:t>Opvullen kuil met nieuwe aarde = € 150</a:t>
            </a:r>
          </a:p>
          <a:p>
            <a:pPr lvl="2"/>
            <a:r>
              <a:rPr lang="nl-BE" sz="1800" dirty="0"/>
              <a:t>€ 50 toeslag bij tanks boven 5000 LT</a:t>
            </a:r>
          </a:p>
          <a:p>
            <a:pPr lvl="2"/>
            <a:endParaRPr lang="nl-BE" sz="2200" dirty="0"/>
          </a:p>
          <a:p>
            <a:r>
              <a:rPr lang="nl-BE" sz="2400" dirty="0"/>
              <a:t>Saneren en opvullen ondergrondse tank</a:t>
            </a:r>
          </a:p>
          <a:p>
            <a:pPr lvl="1"/>
            <a:r>
              <a:rPr lang="nl-BE" sz="2000" dirty="0"/>
              <a:t>Tanks tot 3000 LT = € 660 </a:t>
            </a:r>
          </a:p>
          <a:p>
            <a:pPr lvl="1"/>
            <a:r>
              <a:rPr lang="nl-BE" sz="2000" dirty="0"/>
              <a:t>Tanks tussen 3000-5000 LT= € 699</a:t>
            </a:r>
          </a:p>
          <a:p>
            <a:pPr lvl="2"/>
            <a:r>
              <a:rPr lang="nl-BE" sz="1800" dirty="0"/>
              <a:t>€ 9/100 LT toeslag bij tanks boven 5000 LT</a:t>
            </a:r>
          </a:p>
        </p:txBody>
      </p:sp>
      <p:pic>
        <p:nvPicPr>
          <p:cNvPr id="5" name="Afbeelding 4" descr="Afbeelding met speelgoed&#10;&#10;Automatisch gegenereerde beschrijving">
            <a:extLst>
              <a:ext uri="{FF2B5EF4-FFF2-40B4-BE49-F238E27FC236}">
                <a16:creationId xmlns:a16="http://schemas.microsoft.com/office/drawing/2014/main" id="{B2A5DA0B-2E02-EC7E-B98D-3A2894BB7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Prijzen (excl. Btw)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667812"/>
          </a:xfrm>
        </p:spPr>
        <p:txBody>
          <a:bodyPr anchor="t">
            <a:normAutofit fontScale="92500" lnSpcReduction="10000"/>
          </a:bodyPr>
          <a:lstStyle/>
          <a:p>
            <a:r>
              <a:rPr lang="nl-BE" sz="2400" dirty="0"/>
              <a:t>Saneren en verwijderen van bovengrondse tank</a:t>
            </a:r>
          </a:p>
          <a:p>
            <a:pPr lvl="1"/>
            <a:r>
              <a:rPr lang="nl-BE" sz="2200" dirty="0"/>
              <a:t>Enkel reinigen aan € 360 </a:t>
            </a:r>
          </a:p>
          <a:p>
            <a:pPr lvl="1"/>
            <a:r>
              <a:rPr lang="nl-BE" sz="2200" dirty="0"/>
              <a:t>Tank reinigen en in geheel verwijderen = € 560</a:t>
            </a:r>
          </a:p>
          <a:p>
            <a:pPr lvl="2"/>
            <a:r>
              <a:rPr lang="nl-BE" sz="1900" dirty="0"/>
              <a:t>Tanks boven 5000 LT = € 660</a:t>
            </a:r>
          </a:p>
          <a:p>
            <a:pPr lvl="1"/>
            <a:r>
              <a:rPr lang="nl-BE" sz="2200" dirty="0"/>
              <a:t>Tank reinigen en in stukken snijden en afvoeren = € 940</a:t>
            </a:r>
          </a:p>
          <a:p>
            <a:pPr lvl="2"/>
            <a:r>
              <a:rPr lang="nl-BE" sz="1900" dirty="0"/>
              <a:t>€ 12/100 LT toeslag bij tanks boven 5000 LT</a:t>
            </a:r>
          </a:p>
          <a:p>
            <a:pPr lvl="2"/>
            <a:endParaRPr lang="nl-BE" sz="1600" dirty="0"/>
          </a:p>
          <a:p>
            <a:r>
              <a:rPr lang="nl-BE" sz="2400" dirty="0"/>
              <a:t>Bijkomende kost</a:t>
            </a:r>
          </a:p>
          <a:p>
            <a:pPr lvl="1"/>
            <a:r>
              <a:rPr lang="nl-BE" sz="2200" dirty="0"/>
              <a:t>Tot 1000 LT tankrestverwerking in prijs inbegrepen – Per liter boven 1000 LT = 0,18 €/L</a:t>
            </a:r>
          </a:p>
          <a:p>
            <a:pPr lvl="1"/>
            <a:r>
              <a:rPr lang="nl-BE" sz="2200" dirty="0"/>
              <a:t>Verpompen en filteren stookolie op locatie = € 150 (+ € 15 per gereden km)</a:t>
            </a:r>
          </a:p>
          <a:p>
            <a:pPr lvl="1"/>
            <a:r>
              <a:rPr lang="nl-BE" sz="2200" dirty="0"/>
              <a:t>Afbreken toezichtkamer = € 110</a:t>
            </a:r>
          </a:p>
          <a:p>
            <a:pPr lvl="1"/>
            <a:r>
              <a:rPr lang="nl-BE" sz="2200" dirty="0"/>
              <a:t>Uitkuisen toezichtkamer = € 30</a:t>
            </a:r>
          </a:p>
          <a:p>
            <a:pPr lvl="1"/>
            <a:endParaRPr lang="nl-BE" sz="1700" dirty="0"/>
          </a:p>
          <a:p>
            <a:pPr lvl="1"/>
            <a:endParaRPr lang="nl-BE" sz="1700" dirty="0"/>
          </a:p>
          <a:p>
            <a:pPr lvl="1"/>
            <a:endParaRPr lang="nl-BE" sz="1700" dirty="0"/>
          </a:p>
          <a:p>
            <a:pPr marL="457200" lvl="1" indent="0">
              <a:buNone/>
            </a:pPr>
            <a:endParaRPr lang="nl-BE" sz="1700" dirty="0"/>
          </a:p>
          <a:p>
            <a:pPr marL="457200" lvl="1" indent="0">
              <a:buNone/>
            </a:pPr>
            <a:endParaRPr lang="nl-BE" sz="1700" dirty="0"/>
          </a:p>
          <a:p>
            <a:pPr lvl="1"/>
            <a:endParaRPr lang="nl-BE" sz="1700" dirty="0"/>
          </a:p>
        </p:txBody>
      </p:sp>
      <p:pic>
        <p:nvPicPr>
          <p:cNvPr id="5" name="Afbeelding 4" descr="Afbeelding met speelgoed&#10;&#10;Automatisch gegenereerde beschrijving">
            <a:extLst>
              <a:ext uri="{FF2B5EF4-FFF2-40B4-BE49-F238E27FC236}">
                <a16:creationId xmlns:a16="http://schemas.microsoft.com/office/drawing/2014/main" id="{ED9F2002-E3E8-6B2D-F6CA-B03EFD093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Veelgestelde vragen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35691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BE" sz="2400" b="1" dirty="0"/>
              <a:t>Wie mag een tanksanering uitvoeren?</a:t>
            </a:r>
          </a:p>
          <a:p>
            <a:pPr lvl="1"/>
            <a:r>
              <a:rPr lang="nl-BE" sz="2000" dirty="0"/>
              <a:t>Door OVAM erkende bedrijven onder begeleiding van een erkend tanktechnicus.</a:t>
            </a:r>
          </a:p>
          <a:p>
            <a:pPr marL="457200" lvl="1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2400" b="1" dirty="0"/>
              <a:t>Waarom dien ik deze sanering of reiniging uit te voeren?</a:t>
            </a:r>
          </a:p>
          <a:p>
            <a:pPr lvl="1"/>
            <a:r>
              <a:rPr lang="nl-NL" sz="2000" dirty="0"/>
              <a:t>Dit is wettelijk verplicht én noodzakelijk bij verkoop, verhuur, schenking of erfenis van de woning.</a:t>
            </a:r>
          </a:p>
          <a:p>
            <a:pPr marL="457200" lvl="1" indent="0">
              <a:buNone/>
            </a:pPr>
            <a:endParaRPr lang="nl-BE" sz="1900" dirty="0"/>
          </a:p>
          <a:p>
            <a:pPr marL="0" indent="0">
              <a:buNone/>
            </a:pPr>
            <a:r>
              <a:rPr lang="nl-BE" sz="2400" b="1" dirty="0"/>
              <a:t>Kan de reiniging uitgevoerd worden via vul- of verluchtingsbuis?</a:t>
            </a:r>
          </a:p>
          <a:p>
            <a:pPr lvl="1"/>
            <a:r>
              <a:rPr lang="nl-NL" sz="2000" dirty="0"/>
              <a:t>De tank kan enkel efficiënt/volledig gereinigd en opgeschuimd worden als het mangat is opengeslepen.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E29CF3-1D40-DC94-F72C-9355502F9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51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2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Veelgestelde vragen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52985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BE" sz="2600" b="1" dirty="0"/>
              <a:t>Komt mijn tank niet naar boven na de neutralisatie?</a:t>
            </a:r>
          </a:p>
          <a:p>
            <a:pPr lvl="1"/>
            <a:r>
              <a:rPr lang="nl-NL" sz="2200" dirty="0"/>
              <a:t>Neen, een tank (al dan niet gevuld) die reeds vele jaren in de grond zit, is vastgezogen in de aarde en komt niet meer naar boven</a:t>
            </a:r>
          </a:p>
          <a:p>
            <a:pPr lvl="1"/>
            <a:r>
              <a:rPr lang="nl-NL" sz="2200" dirty="0"/>
              <a:t>Hars hardschuim heeft eigengewicht van 95 kg per m³.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2600" b="1" dirty="0"/>
              <a:t>Welk BTW tarief is van toepassing?</a:t>
            </a:r>
          </a:p>
          <a:p>
            <a:pPr lvl="1"/>
            <a:r>
              <a:rPr lang="nl-NL" sz="2200" dirty="0"/>
              <a:t>Voor verkoop woning geldt 21% BTW.</a:t>
            </a:r>
          </a:p>
          <a:p>
            <a:pPr lvl="1"/>
            <a:r>
              <a:rPr lang="nl-NL" sz="2200" dirty="0"/>
              <a:t>Uitzonderingen waarbij het 6% BTW-tarief toegepast wordt:</a:t>
            </a:r>
          </a:p>
          <a:p>
            <a:pPr lvl="2"/>
            <a:r>
              <a:rPr lang="nl-NL" sz="1900" dirty="0"/>
              <a:t>Vervanging stookolietank</a:t>
            </a:r>
          </a:p>
          <a:p>
            <a:pPr lvl="2"/>
            <a:r>
              <a:rPr lang="nl-NL" sz="1900" dirty="0"/>
              <a:t>Overschakeling naar gas, warmtepomp, pellets,..</a:t>
            </a:r>
          </a:p>
          <a:p>
            <a:pPr lvl="2"/>
            <a:r>
              <a:rPr lang="nl-NL" sz="1900" dirty="0"/>
              <a:t>Volledige renovatie van de woning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CFEDD8-B39F-FA10-C2D3-1F326EDC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51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6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143511"/>
          </a:xfrm>
        </p:spPr>
        <p:txBody>
          <a:bodyPr anchor="b">
            <a:normAutofit/>
          </a:bodyPr>
          <a:lstStyle/>
          <a:p>
            <a:r>
              <a:rPr lang="nl-BE" sz="4800" dirty="0"/>
              <a:t>Voorbeeld : </a:t>
            </a:r>
            <a:br>
              <a:rPr lang="nl-BE" sz="4800" dirty="0"/>
            </a:br>
            <a:r>
              <a:rPr lang="nl-BE" sz="4800" dirty="0"/>
              <a:t>te ondertekenen 6% btw attest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7" name="Afbeelding 6" descr="Afbeelding met tekst, schermopname, Lettertype, brief&#10;&#10;Automatisch gegenereerde beschrijving">
            <a:extLst>
              <a:ext uri="{FF2B5EF4-FFF2-40B4-BE49-F238E27FC236}">
                <a16:creationId xmlns:a16="http://schemas.microsoft.com/office/drawing/2014/main" id="{42432ECC-48B6-E02F-7C9E-78B426257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44" y="0"/>
            <a:ext cx="4976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BE" sz="5400" dirty="0"/>
              <a:t>Vragen?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pic>
        <p:nvPicPr>
          <p:cNvPr id="35" name="Picture 34" descr="Vraagtekens op een regel en één vraagteken wordt verlicht">
            <a:extLst>
              <a:ext uri="{FF2B5EF4-FFF2-40B4-BE49-F238E27FC236}">
                <a16:creationId xmlns:a16="http://schemas.microsoft.com/office/drawing/2014/main" id="{6544A77E-35D8-2392-5616-BE5ED355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969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D9C3F-15B0-520C-6AC3-41ADEA87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639193"/>
            <a:ext cx="372992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zijn wij?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CE6546E-A4EB-0D43-3159-21CFCEC60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74919"/>
              </p:ext>
            </p:extLst>
          </p:nvPr>
        </p:nvGraphicFramePr>
        <p:xfrm>
          <a:off x="5641614" y="955653"/>
          <a:ext cx="5747085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04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1EADFE-4F0A-8BDB-0E1A-BA699BDB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639193"/>
            <a:ext cx="4194927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Onze</a:t>
            </a:r>
            <a:r>
              <a:rPr lang="en-US" sz="5400" dirty="0"/>
              <a:t> 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diensten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AB640018-4F9E-1FB5-6CB7-638122D7C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488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39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BE" sz="5400" dirty="0"/>
              <a:t>Werkwijze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BE" sz="2400" dirty="0"/>
              <a:t>Tankopvulling</a:t>
            </a:r>
          </a:p>
          <a:p>
            <a:pPr lvl="1"/>
            <a:r>
              <a:rPr lang="nl-BE" sz="2000" dirty="0"/>
              <a:t>2 fasen: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BE" dirty="0"/>
              <a:t>Openen tankmangat + reinigen tank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BE" dirty="0"/>
              <a:t>Opvullen tank (week nadien)</a:t>
            </a:r>
          </a:p>
          <a:p>
            <a:r>
              <a:rPr lang="nl-BE" sz="2400" dirty="0"/>
              <a:t>Tank verwijderen</a:t>
            </a:r>
          </a:p>
          <a:p>
            <a:pPr lvl="1"/>
            <a:r>
              <a:rPr lang="nl-BE" sz="2000" dirty="0"/>
              <a:t>Reinigen en verwijderen op 1 dag</a:t>
            </a:r>
          </a:p>
          <a:p>
            <a:r>
              <a:rPr lang="nl-BE" sz="2400" dirty="0"/>
              <a:t>Facturatie</a:t>
            </a:r>
          </a:p>
          <a:p>
            <a:r>
              <a:rPr lang="nl-BE" sz="2400" dirty="0"/>
              <a:t>Attesten </a:t>
            </a:r>
          </a:p>
        </p:txBody>
      </p:sp>
      <p:pic>
        <p:nvPicPr>
          <p:cNvPr id="6" name="Afbeelding 5" descr="Afbeelding met tandwiel, tekenfilm, transport, wiel&#10;&#10;Automatisch gegenereerde beschrijving">
            <a:extLst>
              <a:ext uri="{FF2B5EF4-FFF2-40B4-BE49-F238E27FC236}">
                <a16:creationId xmlns:a16="http://schemas.microsoft.com/office/drawing/2014/main" id="{B5799870-A056-F927-5483-FE0B2B34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01" y="2660904"/>
            <a:ext cx="3751962" cy="28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0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Ondergrondse tanks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BE" sz="2400" dirty="0"/>
              <a:t>Fase 1: Reinigen</a:t>
            </a:r>
          </a:p>
          <a:p>
            <a:pPr lvl="1"/>
            <a:r>
              <a:rPr lang="nl-BE" sz="2000" dirty="0"/>
              <a:t>Openen tankmangat</a:t>
            </a:r>
          </a:p>
          <a:p>
            <a:pPr lvl="1"/>
            <a:r>
              <a:rPr lang="nl-BE" sz="2000" dirty="0"/>
              <a:t>Ledigen tank</a:t>
            </a:r>
          </a:p>
          <a:p>
            <a:pPr lvl="1"/>
            <a:r>
              <a:rPr lang="nl-BE" sz="2000" dirty="0"/>
              <a:t>Spoelen met biologische zeep</a:t>
            </a:r>
          </a:p>
          <a:p>
            <a:pPr lvl="1"/>
            <a:r>
              <a:rPr lang="nl-BE" sz="2000" dirty="0"/>
              <a:t>Tankresten en spoelwater leegzuigen</a:t>
            </a:r>
          </a:p>
          <a:p>
            <a:pPr lvl="1"/>
            <a:r>
              <a:rPr lang="nl-BE" sz="2000" dirty="0"/>
              <a:t>Uitschrijven Vlarem attest</a:t>
            </a:r>
          </a:p>
          <a:p>
            <a:pPr marL="457200" lvl="1" indent="0">
              <a:buNone/>
            </a:pPr>
            <a:endParaRPr lang="nl-BE" sz="2200" dirty="0"/>
          </a:p>
          <a:p>
            <a:pPr marL="0" indent="0">
              <a:buNone/>
            </a:pPr>
            <a:endParaRPr lang="nl-BE" sz="2200" dirty="0"/>
          </a:p>
        </p:txBody>
      </p:sp>
      <p:pic>
        <p:nvPicPr>
          <p:cNvPr id="5" name="Afbeelding 4" descr="Afbeelding met grot, gat, grond, oven&#10;&#10;Automatisch gegenereerde beschrijving">
            <a:extLst>
              <a:ext uri="{FF2B5EF4-FFF2-40B4-BE49-F238E27FC236}">
                <a16:creationId xmlns:a16="http://schemas.microsoft.com/office/drawing/2014/main" id="{F7FD79F0-D3EB-3AB1-8761-7C3DFA2E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r="12003"/>
          <a:stretch/>
        </p:blipFill>
        <p:spPr>
          <a:xfrm>
            <a:off x="7283785" y="2131802"/>
            <a:ext cx="2495947" cy="259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 descr="Afbeelding met vuur, vlam, warmte, grond&#10;&#10;Automatisch gegenereerde beschrijving">
            <a:extLst>
              <a:ext uri="{FF2B5EF4-FFF2-40B4-BE49-F238E27FC236}">
                <a16:creationId xmlns:a16="http://schemas.microsoft.com/office/drawing/2014/main" id="{95AB7567-0085-EBC5-35AA-F1AC73F91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08" y="4726197"/>
            <a:ext cx="3114708" cy="175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63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Ondergrondse tanks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Fase 2: Opvullen </a:t>
            </a:r>
          </a:p>
          <a:p>
            <a:pPr lvl="1"/>
            <a:r>
              <a:rPr lang="nl-NL" sz="2000" dirty="0"/>
              <a:t>Dochterbedrijf</a:t>
            </a:r>
          </a:p>
          <a:p>
            <a:pPr lvl="1"/>
            <a:r>
              <a:rPr lang="nl-NL" sz="2000" dirty="0"/>
              <a:t>Hars Hardschuim</a:t>
            </a:r>
          </a:p>
          <a:p>
            <a:pPr lvl="1"/>
            <a:r>
              <a:rPr lang="nl-NL" sz="2000" dirty="0"/>
              <a:t>2 componenten Hars en Harder</a:t>
            </a:r>
          </a:p>
          <a:p>
            <a:pPr lvl="1"/>
            <a:r>
              <a:rPr lang="nl-NL" sz="2000" dirty="0"/>
              <a:t>Via luchtdruk naar schuimpistool in tank</a:t>
            </a:r>
          </a:p>
          <a:p>
            <a:pPr lvl="1"/>
            <a:r>
              <a:rPr lang="nl-NL" sz="2000" dirty="0"/>
              <a:t>Product verspreidt zich in tank</a:t>
            </a:r>
          </a:p>
          <a:p>
            <a:pPr lvl="1"/>
            <a:r>
              <a:rPr lang="nl-NL" sz="2000" dirty="0"/>
              <a:t>24u uithardingstijd</a:t>
            </a:r>
          </a:p>
          <a:p>
            <a:pPr lvl="1"/>
            <a:r>
              <a:rPr lang="nl-NL" sz="2000" dirty="0"/>
              <a:t>Uitschrijven opvullingsattest </a:t>
            </a:r>
          </a:p>
          <a:p>
            <a:pPr marL="457200" lvl="1" indent="0">
              <a:buNone/>
            </a:pPr>
            <a:endParaRPr lang="nl-BE" sz="2200" dirty="0"/>
          </a:p>
          <a:p>
            <a:pPr marL="0" indent="0">
              <a:buNone/>
            </a:pPr>
            <a:endParaRPr lang="nl-BE" sz="2200" dirty="0"/>
          </a:p>
        </p:txBody>
      </p:sp>
      <p:pic>
        <p:nvPicPr>
          <p:cNvPr id="6" name="Afbeelding 5" descr="Afbeelding met grot, gat, grond, buitenshuis&#10;&#10;Automatisch gegenereerde beschrijving">
            <a:extLst>
              <a:ext uri="{FF2B5EF4-FFF2-40B4-BE49-F238E27FC236}">
                <a16:creationId xmlns:a16="http://schemas.microsoft.com/office/drawing/2014/main" id="{B77F8CFA-53EB-AC3E-19FF-930A268E3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" r="-1" b="12437"/>
          <a:stretch/>
        </p:blipFill>
        <p:spPr>
          <a:xfrm>
            <a:off x="7396616" y="2071316"/>
            <a:ext cx="1930160" cy="200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 descr="Afbeelding met Graphics, grafische vormgeving, Lettertype, schermopname&#10;&#10;Automatisch gegenereerde beschrijving">
            <a:extLst>
              <a:ext uri="{FF2B5EF4-FFF2-40B4-BE49-F238E27FC236}">
                <a16:creationId xmlns:a16="http://schemas.microsoft.com/office/drawing/2014/main" id="{A7C5FE43-D37E-0D50-0E40-C2924888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28" y="2504845"/>
            <a:ext cx="828132" cy="238355"/>
          </a:xfrm>
          <a:prstGeom prst="rect">
            <a:avLst/>
          </a:prstGeom>
        </p:spPr>
      </p:pic>
      <p:pic>
        <p:nvPicPr>
          <p:cNvPr id="10" name="Afbeelding 9" descr="Afbeelding met pijp, grond, vuil&#10;&#10;Automatisch gegenereerde beschrijving">
            <a:extLst>
              <a:ext uri="{FF2B5EF4-FFF2-40B4-BE49-F238E27FC236}">
                <a16:creationId xmlns:a16="http://schemas.microsoft.com/office/drawing/2014/main" id="{DDA41B20-0291-2054-3575-277F2A47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37" y="4212618"/>
            <a:ext cx="1943677" cy="240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79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Ondergrondse tanks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Voordelen Hars Hardschuim</a:t>
            </a:r>
          </a:p>
          <a:p>
            <a:pPr lvl="1"/>
            <a:r>
              <a:rPr lang="nl-NL" sz="2000" dirty="0"/>
              <a:t>Milieuvriendelijk en inert</a:t>
            </a:r>
          </a:p>
          <a:p>
            <a:pPr lvl="1"/>
            <a:r>
              <a:rPr lang="nl-NL" sz="2000" dirty="0"/>
              <a:t>Erkend door de Vlaamse overheid</a:t>
            </a:r>
          </a:p>
          <a:p>
            <a:pPr lvl="1"/>
            <a:r>
              <a:rPr lang="nl-NL" sz="2000" dirty="0"/>
              <a:t>Minder co₂ uitstoot / kleine logistiek</a:t>
            </a:r>
          </a:p>
          <a:p>
            <a:pPr lvl="1"/>
            <a:r>
              <a:rPr lang="nl-NL" sz="2000" dirty="0"/>
              <a:t>Eigen gewicht van 95kg/m³</a:t>
            </a:r>
          </a:p>
          <a:p>
            <a:pPr lvl="1"/>
            <a:r>
              <a:rPr lang="nl-NL" sz="2000" dirty="0"/>
              <a:t>Geurloos</a:t>
            </a:r>
          </a:p>
          <a:p>
            <a:pPr lvl="1"/>
            <a:r>
              <a:rPr lang="nl-NL" sz="2000" dirty="0"/>
              <a:t>Tank kan achteraf steeds verwijderd worden</a:t>
            </a:r>
          </a:p>
          <a:p>
            <a:pPr lvl="1"/>
            <a:r>
              <a:rPr lang="nl-NL" sz="2000" dirty="0"/>
              <a:t>Duurzaam en recycleerbaar</a:t>
            </a:r>
          </a:p>
          <a:p>
            <a:pPr lvl="1"/>
            <a:r>
              <a:rPr lang="nl-NL" sz="2000" dirty="0"/>
              <a:t>Druksterkte instelbaar op locatie</a:t>
            </a:r>
          </a:p>
          <a:p>
            <a:endParaRPr lang="nl-NL" sz="2200" dirty="0"/>
          </a:p>
          <a:p>
            <a:pPr marL="457200" lvl="1" indent="0">
              <a:buNone/>
            </a:pPr>
            <a:endParaRPr lang="nl-BE" sz="2200" dirty="0"/>
          </a:p>
          <a:p>
            <a:pPr marL="0" indent="0">
              <a:buNone/>
            </a:pPr>
            <a:endParaRPr lang="nl-BE" sz="2200" dirty="0"/>
          </a:p>
        </p:txBody>
      </p:sp>
      <p:pic>
        <p:nvPicPr>
          <p:cNvPr id="5" name="Afbeelding 4" descr="Afbeelding met ontwerp, schets, tekening, creativiteit&#10;&#10;Automatisch gegenereerde beschrijving">
            <a:extLst>
              <a:ext uri="{FF2B5EF4-FFF2-40B4-BE49-F238E27FC236}">
                <a16:creationId xmlns:a16="http://schemas.microsoft.com/office/drawing/2014/main" id="{F9E436A5-A25C-CE1F-E1B6-24994CD5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32012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82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Ondergrondse tanks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Verwijderen</a:t>
            </a:r>
          </a:p>
          <a:p>
            <a:pPr lvl="1"/>
            <a:r>
              <a:rPr lang="nl-NL" sz="2000" dirty="0"/>
              <a:t>Voorwaarden:</a:t>
            </a:r>
          </a:p>
          <a:p>
            <a:pPr lvl="2"/>
            <a:r>
              <a:rPr lang="nl-NL" sz="1800" dirty="0"/>
              <a:t>Toezichtkamer minstens 3 meter van fundering van gebouw</a:t>
            </a:r>
          </a:p>
          <a:p>
            <a:pPr lvl="2"/>
            <a:r>
              <a:rPr lang="nl-NL" sz="1800" dirty="0"/>
              <a:t>Kelder aanwezig</a:t>
            </a:r>
          </a:p>
          <a:p>
            <a:pPr lvl="2"/>
            <a:r>
              <a:rPr lang="nl-NL" sz="1800" dirty="0"/>
              <a:t>Toegankelijk voor kraan</a:t>
            </a:r>
          </a:p>
          <a:p>
            <a:pPr lvl="2"/>
            <a:r>
              <a:rPr lang="nl-NL" sz="1800" dirty="0"/>
              <a:t>Geen nutsvoorzieningen in de buurt</a:t>
            </a:r>
          </a:p>
          <a:p>
            <a:pPr lvl="1"/>
            <a:r>
              <a:rPr lang="nl-NL" sz="2000" dirty="0"/>
              <a:t>Te risicovol?</a:t>
            </a:r>
            <a:r>
              <a:rPr lang="nl-NL" sz="2200" dirty="0"/>
              <a:t>	</a:t>
            </a:r>
          </a:p>
          <a:p>
            <a:pPr lvl="2"/>
            <a:r>
              <a:rPr lang="nl-NL" sz="1800" dirty="0"/>
              <a:t>Opvullen</a:t>
            </a:r>
          </a:p>
          <a:p>
            <a:pPr lvl="1"/>
            <a:r>
              <a:rPr lang="nl-NL" sz="2000" dirty="0"/>
              <a:t>Uitschrijven Vlarem attest</a:t>
            </a:r>
          </a:p>
          <a:p>
            <a:pPr marL="457200" lvl="1" indent="0">
              <a:buNone/>
            </a:pPr>
            <a:endParaRPr lang="nl-BE" sz="2200" dirty="0"/>
          </a:p>
          <a:p>
            <a:pPr marL="0" indent="0">
              <a:buNone/>
            </a:pPr>
            <a:endParaRPr lang="nl-BE" sz="2200" dirty="0"/>
          </a:p>
        </p:txBody>
      </p:sp>
      <p:pic>
        <p:nvPicPr>
          <p:cNvPr id="5" name="Afbeelding 4" descr="Afbeelding met buitenshuis, transport, plant, boom&#10;&#10;Automatisch gegenereerde beschrijving">
            <a:extLst>
              <a:ext uri="{FF2B5EF4-FFF2-40B4-BE49-F238E27FC236}">
                <a16:creationId xmlns:a16="http://schemas.microsoft.com/office/drawing/2014/main" id="{6533EF1B-49D3-8036-75D6-59458DDD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r="696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4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86B3F-CD53-070D-C85F-0E43C5F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 dirty="0"/>
              <a:t>Bovengrondse tanks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76B6A-85FB-7469-5588-61042C70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BE" sz="2400" dirty="0"/>
              <a:t>Reinigen en/of verwijderen</a:t>
            </a:r>
          </a:p>
          <a:p>
            <a:pPr lvl="1"/>
            <a:r>
              <a:rPr lang="nl-BE" sz="2000" dirty="0"/>
              <a:t>Reinigen is verplicht</a:t>
            </a:r>
          </a:p>
          <a:p>
            <a:pPr lvl="1"/>
            <a:r>
              <a:rPr lang="nl-BE" sz="2000" dirty="0"/>
              <a:t>Verwijderen optie</a:t>
            </a:r>
          </a:p>
          <a:p>
            <a:pPr lvl="1"/>
            <a:r>
              <a:rPr lang="nl-BE" sz="2000" dirty="0"/>
              <a:t>Tank in stukken verknippen m.b.v. knabbelschaar</a:t>
            </a:r>
          </a:p>
          <a:p>
            <a:pPr lvl="1"/>
            <a:r>
              <a:rPr lang="nl-BE" sz="2000" dirty="0"/>
              <a:t>Stukken metaal afvoeren</a:t>
            </a:r>
          </a:p>
          <a:p>
            <a:pPr lvl="1"/>
            <a:r>
              <a:rPr lang="nl-BE" sz="2000" dirty="0"/>
              <a:t>Uitschrijven </a:t>
            </a:r>
            <a:r>
              <a:rPr lang="nl-BE" sz="2000" dirty="0" err="1"/>
              <a:t>Vlarem</a:t>
            </a:r>
            <a:r>
              <a:rPr lang="nl-BE" sz="2000" dirty="0"/>
              <a:t> attest</a:t>
            </a:r>
          </a:p>
          <a:p>
            <a:pPr marL="0" indent="0">
              <a:buNone/>
            </a:pPr>
            <a:endParaRPr lang="nl-BE" sz="2200" dirty="0"/>
          </a:p>
        </p:txBody>
      </p:sp>
      <p:pic>
        <p:nvPicPr>
          <p:cNvPr id="6" name="Afbeelding 5" descr="Afbeelding met muur, grond, overdekt, vlak&#10;&#10;Automatisch gegenereerde beschrijving">
            <a:extLst>
              <a:ext uri="{FF2B5EF4-FFF2-40B4-BE49-F238E27FC236}">
                <a16:creationId xmlns:a16="http://schemas.microsoft.com/office/drawing/2014/main" id="{A130D958-2F40-293B-B22A-7E94608F1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25" y="2564416"/>
            <a:ext cx="1709394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 descr="Afbeelding met open haard, grond, oven, apparaat&#10;&#10;Automatisch gegenereerde beschrijving">
            <a:extLst>
              <a:ext uri="{FF2B5EF4-FFF2-40B4-BE49-F238E27FC236}">
                <a16:creationId xmlns:a16="http://schemas.microsoft.com/office/drawing/2014/main" id="{344F164D-8A2B-993B-0643-93FA557B7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24" y="2564416"/>
            <a:ext cx="1601343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649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5A8C748D5DE41B3CA9B3B5F3F0809" ma:contentTypeVersion="6" ma:contentTypeDescription="Een nieuw document maken." ma:contentTypeScope="" ma:versionID="60a746e9c405ee844c3df7ebfd488657">
  <xsd:schema xmlns:xsd="http://www.w3.org/2001/XMLSchema" xmlns:xs="http://www.w3.org/2001/XMLSchema" xmlns:p="http://schemas.microsoft.com/office/2006/metadata/properties" xmlns:ns3="b1b764fe-fcbd-432c-9e4c-73ad79d120da" targetNamespace="http://schemas.microsoft.com/office/2006/metadata/properties" ma:root="true" ma:fieldsID="cb0069ce05cc83ba3a6fd5dd265791db" ns3:_="">
    <xsd:import namespace="b1b764fe-fcbd-432c-9e4c-73ad79d120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764fe-fcbd-432c-9e4c-73ad79d12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b764fe-fcbd-432c-9e4c-73ad79d120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D1A73-7000-4E68-82E0-8EC53A428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764fe-fcbd-432c-9e4c-73ad79d120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B6CF8C-0A85-40D3-BB1E-40B1A11EBF75}">
  <ds:schemaRefs>
    <ds:schemaRef ds:uri="http://purl.org/dc/terms/"/>
    <ds:schemaRef ds:uri="http://schemas.microsoft.com/office/2006/metadata/properties"/>
    <ds:schemaRef ds:uri="b1b764fe-fcbd-432c-9e4c-73ad79d120da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6E969D-4370-4BFF-976F-A61B88710F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567</Words>
  <Application>Microsoft Office PowerPoint</Application>
  <PresentationFormat>Breedbeeld</PresentationFormat>
  <Paragraphs>121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Kantoorthema</vt:lpstr>
      <vt:lpstr> TANKSLAG  2024-2025</vt:lpstr>
      <vt:lpstr>Wie zijn wij?</vt:lpstr>
      <vt:lpstr>Onze diensten</vt:lpstr>
      <vt:lpstr>Werkwijze</vt:lpstr>
      <vt:lpstr>Ondergrondse tanks</vt:lpstr>
      <vt:lpstr>Ondergrondse tanks</vt:lpstr>
      <vt:lpstr>Ondergrondse tanks</vt:lpstr>
      <vt:lpstr>Ondergrondse tanks</vt:lpstr>
      <vt:lpstr>Bovengrondse tanks</vt:lpstr>
      <vt:lpstr>Prijzen (excl. Btw)</vt:lpstr>
      <vt:lpstr>Prijzen (excl. Btw)</vt:lpstr>
      <vt:lpstr>Veelgestelde vragen</vt:lpstr>
      <vt:lpstr>Veelgestelde vragen</vt:lpstr>
      <vt:lpstr>Voorbeeld :  te ondertekenen 6% btw attest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 Vandereet - Piva-Oil</dc:creator>
  <cp:lastModifiedBy>Apostolos Georgoulas</cp:lastModifiedBy>
  <cp:revision>14</cp:revision>
  <dcterms:created xsi:type="dcterms:W3CDTF">2024-09-12T07:05:11Z</dcterms:created>
  <dcterms:modified xsi:type="dcterms:W3CDTF">2024-09-18T09:26:15Z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0x010100F365A8C748D5DE41B3CA9B3B5F3F0809</vt:lpwstr>
  </property>
</Properties>
</file>